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6" r:id="rId2"/>
    <p:sldId id="272" r:id="rId3"/>
    <p:sldId id="270" r:id="rId4"/>
    <p:sldId id="269" r:id="rId5"/>
    <p:sldId id="267" r:id="rId6"/>
    <p:sldId id="273" r:id="rId7"/>
    <p:sldId id="268" r:id="rId8"/>
    <p:sldId id="271" r:id="rId9"/>
    <p:sldId id="266" r:id="rId10"/>
    <p:sldId id="265" r:id="rId11"/>
    <p:sldId id="264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DA7B-47B4-41C3-A1B3-638598AABBB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C93-074F-49C7-8557-B3EEAD22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1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0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8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9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6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662" y="423948"/>
            <a:ext cx="3932237" cy="13683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17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7662" y="1792287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8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3D4B-86C8-4ED6-86AD-73AFA3ADCDF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10thingsApri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eredith@uwyo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yoextension.org/employee_resources/wp-content/uploads/2016/10/annual-matrix-with-tip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fact-sheet/social-medi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328720"/>
            <a:ext cx="10469461" cy="210563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Social Media:</a:t>
            </a:r>
          </a:p>
          <a:p>
            <a:r>
              <a:rPr lang="en-US" sz="4800" b="1" dirty="0">
                <a:solidFill>
                  <a:srgbClr val="6D452F"/>
                </a:solidFill>
              </a:rPr>
              <a:t>Management, Analytics, &amp; Marketing</a:t>
            </a:r>
          </a:p>
          <a:p>
            <a:endParaRPr lang="en-US" sz="1400" b="1" dirty="0"/>
          </a:p>
          <a:p>
            <a:r>
              <a:rPr lang="en-US" dirty="0"/>
              <a:t>T. Meredith, UWE Ed Tech Specialist</a:t>
            </a:r>
          </a:p>
          <a:p>
            <a:r>
              <a:rPr lang="en-US" dirty="0"/>
              <a:t>April 25,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8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1093694"/>
            <a:ext cx="10469461" cy="534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Activity</a:t>
            </a:r>
          </a:p>
          <a:p>
            <a:r>
              <a:rPr lang="en-US" b="1" i="1" dirty="0"/>
              <a:t>Get credit toward your “Tech-</a:t>
            </a:r>
            <a:r>
              <a:rPr lang="en-US" b="1" i="1" dirty="0" err="1"/>
              <a:t>spert</a:t>
            </a:r>
            <a:r>
              <a:rPr lang="en-US" b="1" i="1" dirty="0"/>
              <a:t>” badge!</a:t>
            </a:r>
          </a:p>
          <a:p>
            <a:endParaRPr lang="en-US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Do a quick assessment of your office’s main social media presence</a:t>
            </a:r>
          </a:p>
          <a:p>
            <a:r>
              <a:rPr lang="en-US" dirty="0"/>
              <a:t>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Document your office’s main social media stats (likes, followers, etc.)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When you have finished, go to this Google form and fill it out to receive credit:</a:t>
            </a:r>
            <a:endParaRPr lang="en-US" dirty="0"/>
          </a:p>
          <a:p>
            <a:r>
              <a:rPr lang="en-US" b="1" dirty="0">
                <a:hlinkClick r:id="rId3"/>
              </a:rPr>
              <a:t>http://tinyurl.com/10thingsApril</a:t>
            </a:r>
            <a:r>
              <a:rPr lang="en-US" b="1" dirty="0"/>
              <a:t>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Questions?</a:t>
            </a:r>
          </a:p>
          <a:p>
            <a:r>
              <a:rPr lang="en-US" dirty="0"/>
              <a:t>Tamara Meredith, </a:t>
            </a:r>
            <a:r>
              <a:rPr lang="en-US" dirty="0">
                <a:hlinkClick r:id="rId3"/>
              </a:rPr>
              <a:t>tamara.meredith@uwyo.edu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 with social media?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Social media is a no/low-cost method for reaching members of the public, especially in rural or weather-challenged areas</a:t>
            </a:r>
          </a:p>
          <a:p>
            <a:pPr>
              <a:spcAft>
                <a:spcPts val="1200"/>
              </a:spcAft>
            </a:pPr>
            <a:r>
              <a:rPr lang="en-US" dirty="0"/>
              <a:t>Tracking statistics can help with strategic planning for focused marketing and/or goal-setting</a:t>
            </a:r>
          </a:p>
          <a:p>
            <a:pPr>
              <a:spcAft>
                <a:spcPts val="1200"/>
              </a:spcAft>
            </a:pPr>
            <a:r>
              <a:rPr lang="en-US" dirty="0"/>
              <a:t>Establishing cost-per-contact/engagement helps with budget estimates for future funding requests or grant applications</a:t>
            </a:r>
          </a:p>
          <a:p>
            <a:pPr>
              <a:spcAft>
                <a:spcPts val="1200"/>
              </a:spcAft>
            </a:pPr>
            <a:r>
              <a:rPr lang="en-US" dirty="0">
                <a:hlinkClick r:id="rId2"/>
              </a:rPr>
              <a:t>ET&amp;P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932" y="1275267"/>
            <a:ext cx="10853158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NOTE:</a:t>
            </a:r>
          </a:p>
          <a:p>
            <a:pPr algn="ctr"/>
            <a:r>
              <a:rPr lang="en-US" sz="54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The only people that see your content are your followers – </a:t>
            </a:r>
            <a:r>
              <a:rPr lang="en-US" sz="4400" b="1" i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unless it is “shared” by others or </a:t>
            </a:r>
          </a:p>
          <a:p>
            <a:pPr algn="ctr"/>
            <a:r>
              <a:rPr lang="en-US" sz="4400" b="1" i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you pay for advertising!</a:t>
            </a:r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84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Social Media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1" y="2193953"/>
            <a:ext cx="4894500" cy="326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75127" y="5092117"/>
            <a:ext cx="449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1600" dirty="0"/>
              <a:t>68%	      26%       28%       25%       21%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90033" y="2193953"/>
            <a:ext cx="3942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For rural populations: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Facebook (65%)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Instagram (25%)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Pinterest (20%)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Twitter (19%)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4059" y="5775552"/>
            <a:ext cx="86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3"/>
              </a:rPr>
              <a:t>Data from Pew Research Center, “Social Media Fact Sheet” – January 12, 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65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210223" cy="36845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Have multiple administrators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Use a “professional” profile to manage, not personal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Post as your “Page,” not your individual profile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Schedule posts in advance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Have content disclaimer (“The opinions expressed on this page are not necessarily those of UW…”)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Keep images, admins, &amp; contact info updated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8" name="Picture 4" descr="Image result for facebook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4" y="1890888"/>
            <a:ext cx="2202940" cy="22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39787" y="1681163"/>
            <a:ext cx="8670911" cy="823912"/>
          </a:xfrm>
        </p:spPr>
        <p:txBody>
          <a:bodyPr/>
          <a:lstStyle/>
          <a:p>
            <a:r>
              <a:rPr lang="en-US" dirty="0"/>
              <a:t>Instagram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839789" y="2518620"/>
            <a:ext cx="9151500" cy="36845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Tied to a single email/account--share login info OR only                      use one device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 only </a:t>
            </a:r>
            <a:r>
              <a:rPr lang="en-US" sz="2400" b="1" dirty="0"/>
              <a:t>post</a:t>
            </a:r>
            <a:r>
              <a:rPr lang="en-US" sz="2400" dirty="0"/>
              <a:t> from mobile device (tablet or phone) but                        can </a:t>
            </a:r>
            <a:r>
              <a:rPr lang="en-US" sz="2400" b="1" dirty="0"/>
              <a:t>view</a:t>
            </a:r>
            <a:r>
              <a:rPr lang="en-US" sz="2400" dirty="0"/>
              <a:t> from computer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 set up so that any Instagram post is automatically sent to Facebook, but NOT vice-versa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Create obvious username (including WY, UWYO, Wyoming, etc.)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Requires circular profile image – may need graphic editing tool</a:t>
            </a:r>
            <a:endParaRPr lang="en-US" sz="3200" dirty="0"/>
          </a:p>
        </p:txBody>
      </p:sp>
      <p:pic>
        <p:nvPicPr>
          <p:cNvPr id="1030" name="Picture 6" descr="Image result for instagram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98" y="1882499"/>
            <a:ext cx="2026771" cy="20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30754" cy="41808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What can I track?</a:t>
            </a:r>
          </a:p>
          <a:p>
            <a:r>
              <a:rPr lang="en-US" sz="2000" b="1" dirty="0"/>
              <a:t>Facebook:</a:t>
            </a:r>
            <a:r>
              <a:rPr lang="en-US" sz="2000" dirty="0"/>
              <a:t> # of likes, followers, posts, etc.</a:t>
            </a:r>
          </a:p>
          <a:p>
            <a:r>
              <a:rPr lang="en-US" sz="2000" b="1" dirty="0"/>
              <a:t>Instagram &amp; Twitter: </a:t>
            </a:r>
            <a:r>
              <a:rPr lang="en-US" sz="2000" dirty="0"/>
              <a:t># of followers, posts, likes, etc.</a:t>
            </a:r>
          </a:p>
          <a:p>
            <a:r>
              <a:rPr lang="en-US" sz="2000" b="1" dirty="0"/>
              <a:t>Pinterest:</a:t>
            </a:r>
            <a:r>
              <a:rPr lang="en-US" sz="2000" dirty="0"/>
              <a:t> Avg. # of viewers, engagement, pins, etc.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932" y="2172748"/>
            <a:ext cx="5702868" cy="3498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4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49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often should I collect social media data?</a:t>
            </a:r>
          </a:p>
          <a:p>
            <a:r>
              <a:rPr lang="en-US" sz="2000" dirty="0"/>
              <a:t>Each tool has different windows of data visibility</a:t>
            </a:r>
          </a:p>
          <a:p>
            <a:r>
              <a:rPr lang="en-US" sz="2000" dirty="0"/>
              <a:t>Facebook: 1+ years</a:t>
            </a:r>
          </a:p>
          <a:p>
            <a:r>
              <a:rPr lang="en-US" sz="2000" dirty="0"/>
              <a:t>Instagram: 7 or 30 days</a:t>
            </a:r>
          </a:p>
          <a:p>
            <a:r>
              <a:rPr lang="en-US" sz="2000" dirty="0"/>
              <a:t>Pinterest: 7, 14, or 30 days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Best practice: </a:t>
            </a:r>
            <a:r>
              <a:rPr lang="en-US" sz="2000" dirty="0"/>
              <a:t>capture basic data (likes, followers, posts, etc.) once each month on the same day OR aggregate totals throughout the year for an annual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07" y="3867326"/>
            <a:ext cx="4154377" cy="210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13" y="1825625"/>
            <a:ext cx="4150171" cy="1411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3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0421" y="1690688"/>
            <a:ext cx="565487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Facebook Ads &amp; “Boosted” posts</a:t>
            </a:r>
          </a:p>
          <a:p>
            <a:r>
              <a:rPr lang="en-US" sz="2000" dirty="0"/>
              <a:t>“Boost” a post, create a new ad, or advertise an event by paying to have it shown to people who are not (yet) your followers</a:t>
            </a:r>
          </a:p>
          <a:p>
            <a:r>
              <a:rPr lang="en-US" sz="2000" dirty="0"/>
              <a:t>Audience determined by demographics you select: age, interests, location (zip code), etc.</a:t>
            </a:r>
          </a:p>
          <a:p>
            <a:r>
              <a:rPr lang="en-US" sz="2000" dirty="0"/>
              <a:t>Requires a credit card tied to Facebook account</a:t>
            </a:r>
          </a:p>
          <a:p>
            <a:r>
              <a:rPr lang="en-US" sz="2000" dirty="0"/>
              <a:t>You will get deep analytic data about who saw the ad, including demographics, access type,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75" y="2155970"/>
            <a:ext cx="4913277" cy="30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UWE2017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2017" id="{661B0DF0-FC00-4A02-8F27-EF7CE5BC9F94}" vid="{84A8B103-7E09-460C-8162-AA2428289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UWE2017</Template>
  <TotalTime>2995</TotalTime>
  <Words>559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UWE2017</vt:lpstr>
      <vt:lpstr>PowerPoint Presentation</vt:lpstr>
      <vt:lpstr>Why bother with social media?</vt:lpstr>
      <vt:lpstr>PowerPoint Presentation</vt:lpstr>
      <vt:lpstr>Popular Social Media Tools</vt:lpstr>
      <vt:lpstr>Account Management</vt:lpstr>
      <vt:lpstr>Account Management</vt:lpstr>
      <vt:lpstr>Analytics</vt:lpstr>
      <vt:lpstr>Collecting Data</vt:lpstr>
      <vt:lpstr>Marketing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Meredith</dc:creator>
  <cp:lastModifiedBy>Tamara Meredith</cp:lastModifiedBy>
  <cp:revision>58</cp:revision>
  <cp:lastPrinted>2017-01-24T16:02:15Z</cp:lastPrinted>
  <dcterms:created xsi:type="dcterms:W3CDTF">2017-01-18T15:06:37Z</dcterms:created>
  <dcterms:modified xsi:type="dcterms:W3CDTF">2017-04-25T16:43:23Z</dcterms:modified>
</cp:coreProperties>
</file>