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72" r:id="rId3"/>
    <p:sldId id="274" r:id="rId4"/>
    <p:sldId id="267" r:id="rId5"/>
    <p:sldId id="266" r:id="rId6"/>
    <p:sldId id="268" r:id="rId7"/>
    <p:sldId id="270" r:id="rId8"/>
    <p:sldId id="269" r:id="rId9"/>
    <p:sldId id="271" r:id="rId10"/>
    <p:sldId id="273" r:id="rId11"/>
    <p:sldId id="275" r:id="rId12"/>
    <p:sldId id="276" r:id="rId13"/>
    <p:sldId id="265" r:id="rId14"/>
    <p:sldId id="264" r:id="rId15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DA7B-47B4-41C3-A1B3-638598AABBB0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C93-074F-49C7-8557-B3EEAD22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1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0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8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9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6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662" y="423948"/>
            <a:ext cx="3932237" cy="13683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917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7662" y="1792287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7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8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3D4B-86C8-4ED6-86AD-73AFA3ADCDF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10thingsAugus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meredith@uwyo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328720"/>
            <a:ext cx="10469461" cy="21056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Google Forms</a:t>
            </a:r>
          </a:p>
          <a:p>
            <a:endParaRPr lang="en-US" sz="1400" b="1" dirty="0"/>
          </a:p>
          <a:p>
            <a:r>
              <a:rPr lang="en-US" dirty="0"/>
              <a:t>T. Meredith, UWE Ed Tech Specialist</a:t>
            </a:r>
          </a:p>
          <a:p>
            <a:r>
              <a:rPr lang="en-US" dirty="0"/>
              <a:t>August 22,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8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60E1-C866-407C-9CED-28092305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011"/>
            <a:ext cx="10515600" cy="784677"/>
          </a:xfrm>
        </p:spPr>
        <p:txBody>
          <a:bodyPr>
            <a:normAutofit/>
          </a:bodyPr>
          <a:lstStyle/>
          <a:p>
            <a:r>
              <a:rPr lang="en-US" sz="3600" dirty="0"/>
              <a:t>Send/Share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713F8-B1B9-4E01-957D-102AD6AE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47" y="2350007"/>
            <a:ext cx="9266306" cy="3447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0B29D6-D36F-4122-8B36-8D9DEBEEB030}"/>
              </a:ext>
            </a:extLst>
          </p:cNvPr>
          <p:cNvSpPr/>
          <p:nvPr/>
        </p:nvSpPr>
        <p:spPr>
          <a:xfrm>
            <a:off x="4354229" y="3557016"/>
            <a:ext cx="1741771" cy="393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56A5F-F071-4182-90A3-E75DC7E96B83}"/>
              </a:ext>
            </a:extLst>
          </p:cNvPr>
          <p:cNvSpPr txBox="1"/>
          <p:nvPr/>
        </p:nvSpPr>
        <p:spPr>
          <a:xfrm>
            <a:off x="4354229" y="1746503"/>
            <a:ext cx="30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Email or Get a Link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E13387-FE75-4F07-96AC-0F3FFB81C151}"/>
              </a:ext>
            </a:extLst>
          </p:cNvPr>
          <p:cNvCxnSpPr>
            <a:cxnSpLocks/>
          </p:cNvCxnSpPr>
          <p:nvPr/>
        </p:nvCxnSpPr>
        <p:spPr>
          <a:xfrm flipH="1">
            <a:off x="5088688" y="2109526"/>
            <a:ext cx="306272" cy="1422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4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1D61-1886-4ED2-9C99-A2284DFA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121"/>
            <a:ext cx="10515600" cy="868567"/>
          </a:xfrm>
        </p:spPr>
        <p:txBody>
          <a:bodyPr>
            <a:normAutofit/>
          </a:bodyPr>
          <a:lstStyle/>
          <a:p>
            <a:r>
              <a:rPr lang="en-US" sz="3600" dirty="0"/>
              <a:t>Changing the 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E8DFC-6EAD-4D8B-938E-77ED138B3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87149"/>
            <a:ext cx="3517562" cy="288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5D910B-4B17-44FB-8F4D-5AAF119A3A60}"/>
              </a:ext>
            </a:extLst>
          </p:cNvPr>
          <p:cNvSpPr/>
          <p:nvPr/>
        </p:nvSpPr>
        <p:spPr>
          <a:xfrm>
            <a:off x="1745254" y="3087149"/>
            <a:ext cx="553329" cy="436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42143E-7496-4E18-AC13-C36ADA0C72E1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021919" y="2319862"/>
            <a:ext cx="276664" cy="767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CDFF57-172C-46F3-8B6F-EF8F95CA132F}"/>
              </a:ext>
            </a:extLst>
          </p:cNvPr>
          <p:cNvSpPr txBox="1"/>
          <p:nvPr/>
        </p:nvSpPr>
        <p:spPr>
          <a:xfrm>
            <a:off x="1095892" y="2002153"/>
            <a:ext cx="30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 the Palette Tool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B4520B-F3D8-4B0D-8C11-F0AA0578EDC9}"/>
              </a:ext>
            </a:extLst>
          </p:cNvPr>
          <p:cNvSpPr/>
          <p:nvPr/>
        </p:nvSpPr>
        <p:spPr>
          <a:xfrm>
            <a:off x="3147613" y="4976071"/>
            <a:ext cx="553329" cy="436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476D5F-3187-4343-90EB-7946E2D483EC}"/>
              </a:ext>
            </a:extLst>
          </p:cNvPr>
          <p:cNvCxnSpPr>
            <a:cxnSpLocks/>
          </p:cNvCxnSpPr>
          <p:nvPr/>
        </p:nvCxnSpPr>
        <p:spPr>
          <a:xfrm flipH="1">
            <a:off x="3700942" y="4714830"/>
            <a:ext cx="1491843" cy="402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7E4B03-B115-4192-95E8-A6748ABB5A4C}"/>
              </a:ext>
            </a:extLst>
          </p:cNvPr>
          <p:cNvSpPr txBox="1"/>
          <p:nvPr/>
        </p:nvSpPr>
        <p:spPr>
          <a:xfrm>
            <a:off x="4475376" y="4345498"/>
            <a:ext cx="30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Insert an Image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68E4DC-3A6D-4D06-A76D-8803ACDD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545" y="3087149"/>
            <a:ext cx="3802310" cy="288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0522BCE-AB9F-4509-A9BD-0C30B71B0761}"/>
              </a:ext>
            </a:extLst>
          </p:cNvPr>
          <p:cNvSpPr/>
          <p:nvPr/>
        </p:nvSpPr>
        <p:spPr>
          <a:xfrm>
            <a:off x="7026609" y="5252906"/>
            <a:ext cx="901887" cy="318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70565C-0887-4B39-9AA3-2AA8E5A2C9D0}"/>
              </a:ext>
            </a:extLst>
          </p:cNvPr>
          <p:cNvCxnSpPr>
            <a:cxnSpLocks/>
          </p:cNvCxnSpPr>
          <p:nvPr/>
        </p:nvCxnSpPr>
        <p:spPr>
          <a:xfrm flipH="1">
            <a:off x="7678036" y="2793534"/>
            <a:ext cx="442507" cy="2443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18D025-D98C-4FFE-A666-DFECD23A22D6}"/>
              </a:ext>
            </a:extLst>
          </p:cNvPr>
          <p:cNvSpPr txBox="1"/>
          <p:nvPr/>
        </p:nvSpPr>
        <p:spPr>
          <a:xfrm>
            <a:off x="7128545" y="2186819"/>
            <a:ext cx="327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Choose a Theme or Upload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365298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ED66-70B6-4549-83EA-8DA970CA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844"/>
            <a:ext cx="10515600" cy="809844"/>
          </a:xfrm>
        </p:spPr>
        <p:txBody>
          <a:bodyPr>
            <a:normAutofit/>
          </a:bodyPr>
          <a:lstStyle/>
          <a:p>
            <a:r>
              <a:rPr lang="en-US" sz="3600" dirty="0"/>
              <a:t>Responses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429CF-D087-45A0-B9BF-6884796A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93" y="3070371"/>
            <a:ext cx="4815768" cy="2093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A9C231-8901-4DE0-B5A7-D620CD57C239}"/>
              </a:ext>
            </a:extLst>
          </p:cNvPr>
          <p:cNvSpPr/>
          <p:nvPr/>
        </p:nvSpPr>
        <p:spPr>
          <a:xfrm>
            <a:off x="948298" y="3800297"/>
            <a:ext cx="1741771" cy="393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36CE9A-D77B-4FF6-AF42-20A171D5B0D6}"/>
              </a:ext>
            </a:extLst>
          </p:cNvPr>
          <p:cNvSpPr/>
          <p:nvPr/>
        </p:nvSpPr>
        <p:spPr>
          <a:xfrm>
            <a:off x="4693416" y="3491302"/>
            <a:ext cx="440648" cy="393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32C7D1-AA3D-4944-8C51-DFD8FCE90735}"/>
              </a:ext>
            </a:extLst>
          </p:cNvPr>
          <p:cNvSpPr/>
          <p:nvPr/>
        </p:nvSpPr>
        <p:spPr>
          <a:xfrm>
            <a:off x="3595856" y="3182307"/>
            <a:ext cx="440648" cy="393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94F2F1-5BE7-4979-BBF0-F125DA50A0C7}"/>
              </a:ext>
            </a:extLst>
          </p:cNvPr>
          <p:cNvCxnSpPr>
            <a:cxnSpLocks/>
          </p:cNvCxnSpPr>
          <p:nvPr/>
        </p:nvCxnSpPr>
        <p:spPr>
          <a:xfrm>
            <a:off x="1666517" y="2737732"/>
            <a:ext cx="137117" cy="986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D44953-1A58-4608-B755-6C426E40918B}"/>
              </a:ext>
            </a:extLst>
          </p:cNvPr>
          <p:cNvCxnSpPr>
            <a:cxnSpLocks/>
          </p:cNvCxnSpPr>
          <p:nvPr/>
        </p:nvCxnSpPr>
        <p:spPr>
          <a:xfrm flipH="1">
            <a:off x="3799402" y="2696341"/>
            <a:ext cx="237102" cy="485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561AE7-C913-460C-A3FA-5AE3BCDB7269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5069533" y="2895641"/>
            <a:ext cx="625302" cy="653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A279CD0-F6C6-4BE1-B3E9-E073A7F5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372" y="3263772"/>
            <a:ext cx="4217623" cy="2757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DA29BB-52B3-4D8A-A1EF-1C4D938238AD}"/>
              </a:ext>
            </a:extLst>
          </p:cNvPr>
          <p:cNvSpPr/>
          <p:nvPr/>
        </p:nvSpPr>
        <p:spPr>
          <a:xfrm>
            <a:off x="10284903" y="3996893"/>
            <a:ext cx="453006" cy="19294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754CF03-08AE-4A42-8398-93FADDA5F1C3}"/>
              </a:ext>
            </a:extLst>
          </p:cNvPr>
          <p:cNvSpPr/>
          <p:nvPr/>
        </p:nvSpPr>
        <p:spPr>
          <a:xfrm>
            <a:off x="8137321" y="3996893"/>
            <a:ext cx="218114" cy="19294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1E404-23F2-4B14-A3FD-961AF164F0CB}"/>
              </a:ext>
            </a:extLst>
          </p:cNvPr>
          <p:cNvSpPr txBox="1"/>
          <p:nvPr/>
        </p:nvSpPr>
        <p:spPr>
          <a:xfrm>
            <a:off x="695452" y="2091401"/>
            <a:ext cx="300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Individual or Summary   of Responses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3C9A7E-8643-406D-A94B-37B5D09EC342}"/>
              </a:ext>
            </a:extLst>
          </p:cNvPr>
          <p:cNvSpPr txBox="1"/>
          <p:nvPr/>
        </p:nvSpPr>
        <p:spPr>
          <a:xfrm>
            <a:off x="3697629" y="2360254"/>
            <a:ext cx="101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#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819273-2AC8-48A6-9C47-388D909C9FA1}"/>
              </a:ext>
            </a:extLst>
          </p:cNvPr>
          <p:cNvSpPr txBox="1"/>
          <p:nvPr/>
        </p:nvSpPr>
        <p:spPr>
          <a:xfrm>
            <a:off x="5134064" y="2249310"/>
            <a:ext cx="162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Create   Spreadsheet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B40C08-E1BD-4FCB-B999-6AB145D13FA2}"/>
              </a:ext>
            </a:extLst>
          </p:cNvPr>
          <p:cNvSpPr txBox="1"/>
          <p:nvPr/>
        </p:nvSpPr>
        <p:spPr>
          <a:xfrm>
            <a:off x="7773202" y="2605061"/>
            <a:ext cx="370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Spreadsheet can be downloaded as Excel document</a:t>
            </a:r>
          </a:p>
        </p:txBody>
      </p:sp>
    </p:spTree>
    <p:extLst>
      <p:ext uri="{BB962C8B-B14F-4D97-AF65-F5344CB8AC3E}">
        <p14:creationId xmlns:p14="http://schemas.microsoft.com/office/powerpoint/2010/main" val="391080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1093694"/>
            <a:ext cx="10469461" cy="53406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Activity</a:t>
            </a:r>
          </a:p>
          <a:p>
            <a:r>
              <a:rPr lang="en-US" b="1" i="1" dirty="0"/>
              <a:t>Get credit toward your “Tech-</a:t>
            </a:r>
            <a:r>
              <a:rPr lang="en-US" b="1" i="1" dirty="0" err="1"/>
              <a:t>spert</a:t>
            </a:r>
            <a:r>
              <a:rPr lang="en-US" b="1" i="1" dirty="0"/>
              <a:t>” badge!</a:t>
            </a:r>
          </a:p>
          <a:p>
            <a:endParaRPr lang="en-US" sz="16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/>
              <a:t>  </a:t>
            </a:r>
            <a:r>
              <a:rPr lang="en-US" dirty="0"/>
              <a:t>Create a Google form and send it to someone</a:t>
            </a:r>
          </a:p>
          <a:p>
            <a:r>
              <a:rPr lang="en-US" dirty="0"/>
              <a:t>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  Download data from a Google form</a:t>
            </a:r>
          </a:p>
          <a:p>
            <a:endParaRPr lang="en-US" dirty="0"/>
          </a:p>
          <a:p>
            <a:r>
              <a:rPr lang="en-US" b="1" i="1" dirty="0"/>
              <a:t>When you have finished, go to this Google form and fill it out to receive credit:</a:t>
            </a:r>
            <a:endParaRPr lang="en-US" dirty="0"/>
          </a:p>
          <a:p>
            <a:r>
              <a:rPr lang="en-US" b="1" dirty="0">
                <a:hlinkClick r:id="rId3"/>
              </a:rPr>
              <a:t>http://tinyurl.com/10thingsAugust</a:t>
            </a:r>
            <a:r>
              <a:rPr lang="en-US" b="1" dirty="0"/>
              <a:t>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6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Questions?</a:t>
            </a:r>
          </a:p>
          <a:p>
            <a:r>
              <a:rPr lang="en-US" dirty="0"/>
              <a:t>Tamara Meredith, </a:t>
            </a:r>
            <a:r>
              <a:rPr lang="en-US" dirty="0">
                <a:hlinkClick r:id="rId3"/>
              </a:rPr>
              <a:t>tamara.meredith@uwyo.edu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7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6A02-8CD3-45AC-B1AC-28E0066D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Google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213D-B691-4D7E-B2E0-71568F2A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13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Survey/Feedback</a:t>
            </a:r>
          </a:p>
          <a:p>
            <a:r>
              <a:rPr lang="en-US" sz="3200" dirty="0"/>
              <a:t>Assessment/Evaluation</a:t>
            </a:r>
          </a:p>
          <a:p>
            <a:r>
              <a:rPr lang="en-US" sz="3200" dirty="0"/>
              <a:t>Program Proposals</a:t>
            </a:r>
          </a:p>
          <a:p>
            <a:r>
              <a:rPr lang="en-US" sz="3200" dirty="0"/>
              <a:t>RSVP</a:t>
            </a:r>
          </a:p>
          <a:p>
            <a:r>
              <a:rPr lang="en-US" sz="3200" dirty="0"/>
              <a:t>Registration</a:t>
            </a:r>
          </a:p>
          <a:p>
            <a:r>
              <a:rPr lang="en-US" sz="3200" dirty="0"/>
              <a:t>Reservations</a:t>
            </a:r>
          </a:p>
          <a:p>
            <a:r>
              <a:rPr lang="en-US" sz="3200" dirty="0"/>
              <a:t>Quiz</a:t>
            </a:r>
          </a:p>
          <a:p>
            <a:endParaRPr lang="en-US" dirty="0"/>
          </a:p>
        </p:txBody>
      </p:sp>
      <p:pic>
        <p:nvPicPr>
          <p:cNvPr id="1026" name="Picture 2" descr="Image result for google form icon">
            <a:extLst>
              <a:ext uri="{FF2B5EF4-FFF2-40B4-BE49-F238E27FC236}">
                <a16:creationId xmlns:a16="http://schemas.microsoft.com/office/drawing/2014/main" id="{DB712904-CAAF-4833-8458-63B96FC1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825625"/>
            <a:ext cx="3827462" cy="38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34916" y="3721880"/>
            <a:ext cx="4295163" cy="23573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5" y="1518298"/>
            <a:ext cx="5828921" cy="4655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55313" y="1723321"/>
            <a:ext cx="4349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do not need a Gmail address – you can use your work email “@uwyo.edu” to create a Google account. Enter it into the “Your email address” field.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4784478" y="1979802"/>
            <a:ext cx="869702" cy="687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59" y="5271030"/>
            <a:ext cx="30289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299244" y="3776873"/>
            <a:ext cx="4061640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created a Google account and logged in, you will see several options including a grid in the upper right-hand corner.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3x3 grid to see all Google Tools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Google Drive to access Forms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399282" y="5524005"/>
            <a:ext cx="114300" cy="485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4311941" y="365125"/>
            <a:ext cx="767592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Creating a Google Account</a:t>
            </a:r>
          </a:p>
        </p:txBody>
      </p:sp>
    </p:spTree>
    <p:extLst>
      <p:ext uri="{BB962C8B-B14F-4D97-AF65-F5344CB8AC3E}">
        <p14:creationId xmlns:p14="http://schemas.microsoft.com/office/powerpoint/2010/main" val="221561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C17F-60CA-4200-9D6D-612EDBDE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178"/>
            <a:ext cx="10515600" cy="759510"/>
          </a:xfrm>
        </p:spPr>
        <p:txBody>
          <a:bodyPr>
            <a:normAutofit/>
          </a:bodyPr>
          <a:lstStyle/>
          <a:p>
            <a:r>
              <a:rPr lang="en-US" sz="3600" dirty="0"/>
              <a:t>Creating a New Google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E6237-8FFE-4806-9A54-43CEB57F2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25" y="2337713"/>
            <a:ext cx="7830766" cy="3037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9BB759-22A9-4DC0-A154-E25AF2D077CF}"/>
              </a:ext>
            </a:extLst>
          </p:cNvPr>
          <p:cNvSpPr/>
          <p:nvPr/>
        </p:nvSpPr>
        <p:spPr>
          <a:xfrm>
            <a:off x="2149813" y="2665379"/>
            <a:ext cx="447472" cy="223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85A97C-FB20-49DE-BA85-07E204000E39}"/>
              </a:ext>
            </a:extLst>
          </p:cNvPr>
          <p:cNvSpPr/>
          <p:nvPr/>
        </p:nvSpPr>
        <p:spPr>
          <a:xfrm>
            <a:off x="2243847" y="4020508"/>
            <a:ext cx="447472" cy="223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236254-8E92-48CF-A90B-C4A52ADB1EBF}"/>
              </a:ext>
            </a:extLst>
          </p:cNvPr>
          <p:cNvSpPr/>
          <p:nvPr/>
        </p:nvSpPr>
        <p:spPr>
          <a:xfrm>
            <a:off x="3758119" y="4081857"/>
            <a:ext cx="1426724" cy="246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7DA265-AF85-4C90-BADB-0176B7760EDC}"/>
              </a:ext>
            </a:extLst>
          </p:cNvPr>
          <p:cNvSpPr/>
          <p:nvPr/>
        </p:nvSpPr>
        <p:spPr>
          <a:xfrm>
            <a:off x="5184843" y="4132376"/>
            <a:ext cx="943583" cy="428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9E0E29-836D-4AD6-BB49-AAF16B6A46F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2373549" y="2889115"/>
            <a:ext cx="94034" cy="1131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89A8F6-ECDC-49BD-A522-D5335FFBE6FA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691319" y="4132376"/>
            <a:ext cx="1066800" cy="72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D1105C-064D-4406-976E-FCFD801A3B4B}"/>
              </a:ext>
            </a:extLst>
          </p:cNvPr>
          <p:cNvCxnSpPr>
            <a:cxnSpLocks/>
          </p:cNvCxnSpPr>
          <p:nvPr/>
        </p:nvCxnSpPr>
        <p:spPr>
          <a:xfrm>
            <a:off x="5184843" y="4210332"/>
            <a:ext cx="145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4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986D-80D4-4CD9-85BD-B290B09E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</p:spPr>
        <p:txBody>
          <a:bodyPr>
            <a:normAutofit/>
          </a:bodyPr>
          <a:lstStyle/>
          <a:p>
            <a:r>
              <a:rPr lang="en-US" sz="3600" dirty="0"/>
              <a:t>From a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B3409-1AFC-4997-97E4-CA407295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51" y="2023352"/>
            <a:ext cx="8061210" cy="4010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02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59F3-F160-46AB-8289-83E5B68C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404"/>
            <a:ext cx="10515600" cy="669284"/>
          </a:xfrm>
        </p:spPr>
        <p:txBody>
          <a:bodyPr>
            <a:normAutofit/>
          </a:bodyPr>
          <a:lstStyle/>
          <a:p>
            <a:r>
              <a:rPr lang="en-US" sz="3600" dirty="0"/>
              <a:t>Creating a Form from 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723C5-B565-442C-BFE9-603C578A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26" y="2392186"/>
            <a:ext cx="7830766" cy="318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E655B5-0D43-4669-A9CC-44AD1431CDE9}"/>
              </a:ext>
            </a:extLst>
          </p:cNvPr>
          <p:cNvSpPr/>
          <p:nvPr/>
        </p:nvSpPr>
        <p:spPr>
          <a:xfrm>
            <a:off x="2101174" y="2392186"/>
            <a:ext cx="992222" cy="351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179EFF-4A03-4060-8E82-27F0858B0B30}"/>
              </a:ext>
            </a:extLst>
          </p:cNvPr>
          <p:cNvSpPr/>
          <p:nvPr/>
        </p:nvSpPr>
        <p:spPr>
          <a:xfrm>
            <a:off x="4092101" y="3351982"/>
            <a:ext cx="1248383" cy="351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731B7-FFC3-44AF-BD2E-02D1C729AF07}"/>
              </a:ext>
            </a:extLst>
          </p:cNvPr>
          <p:cNvSpPr/>
          <p:nvPr/>
        </p:nvSpPr>
        <p:spPr>
          <a:xfrm>
            <a:off x="7007157" y="5041352"/>
            <a:ext cx="638783" cy="351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5CE514-01A0-49FD-BA98-BF0EC3B2BFBB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8470900" y="2616740"/>
            <a:ext cx="2490011" cy="1604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27BA2C-31BD-428F-923B-34E10DF9D957}"/>
              </a:ext>
            </a:extLst>
          </p:cNvPr>
          <p:cNvCxnSpPr>
            <a:cxnSpLocks/>
          </p:cNvCxnSpPr>
          <p:nvPr/>
        </p:nvCxnSpPr>
        <p:spPr>
          <a:xfrm flipH="1" flipV="1">
            <a:off x="8180964" y="2616740"/>
            <a:ext cx="787938" cy="1605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6A3316-FA1E-4AAA-B321-DDBAE932B889}"/>
              </a:ext>
            </a:extLst>
          </p:cNvPr>
          <p:cNvCxnSpPr>
            <a:cxnSpLocks/>
            <a:stCxn id="44" idx="0"/>
            <a:endCxn id="7" idx="5"/>
          </p:cNvCxnSpPr>
          <p:nvPr/>
        </p:nvCxnSpPr>
        <p:spPr>
          <a:xfrm flipH="1" flipV="1">
            <a:off x="7552392" y="5340961"/>
            <a:ext cx="1417423" cy="547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F08CD1-CAFF-49F2-9E02-CEB6AA7B8909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8691668" y="2616742"/>
            <a:ext cx="2208582" cy="579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9AB6FC-C57D-4B69-9020-1F0E74B0BE8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716293" y="2208179"/>
            <a:ext cx="760380" cy="1143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B1EEE6-5AD3-4816-9A5B-02178A0AD22D}"/>
              </a:ext>
            </a:extLst>
          </p:cNvPr>
          <p:cNvCxnSpPr>
            <a:cxnSpLocks/>
            <a:stCxn id="5" idx="5"/>
            <a:endCxn id="6" idx="2"/>
          </p:cNvCxnSpPr>
          <p:nvPr/>
        </p:nvCxnSpPr>
        <p:spPr>
          <a:xfrm>
            <a:off x="2948088" y="2691795"/>
            <a:ext cx="1144013" cy="835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237176-413A-4BD9-9ADF-C998E38FAA1A}"/>
              </a:ext>
            </a:extLst>
          </p:cNvPr>
          <p:cNvSpPr txBox="1"/>
          <p:nvPr/>
        </p:nvSpPr>
        <p:spPr>
          <a:xfrm>
            <a:off x="5143500" y="18923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Name your form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2438D9-CAD8-4D94-9982-A0D5BCD3CD13}"/>
              </a:ext>
            </a:extLst>
          </p:cNvPr>
          <p:cNvSpPr txBox="1"/>
          <p:nvPr/>
        </p:nvSpPr>
        <p:spPr>
          <a:xfrm>
            <a:off x="10292678" y="3196252"/>
            <a:ext cx="12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Settings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0D322-5F12-47EF-A61F-19C3DDB3C064}"/>
              </a:ext>
            </a:extLst>
          </p:cNvPr>
          <p:cNvSpPr txBox="1"/>
          <p:nvPr/>
        </p:nvSpPr>
        <p:spPr>
          <a:xfrm>
            <a:off x="10414000" y="4221145"/>
            <a:ext cx="10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F47361-CA7E-4731-B933-0634D0777E83}"/>
              </a:ext>
            </a:extLst>
          </p:cNvPr>
          <p:cNvSpPr txBox="1"/>
          <p:nvPr/>
        </p:nvSpPr>
        <p:spPr>
          <a:xfrm>
            <a:off x="8353630" y="4183372"/>
            <a:ext cx="15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A5088E-2BDF-4F35-BFBA-44AD7E84F289}"/>
              </a:ext>
            </a:extLst>
          </p:cNvPr>
          <p:cNvSpPr txBox="1"/>
          <p:nvPr/>
        </p:nvSpPr>
        <p:spPr>
          <a:xfrm>
            <a:off x="7766930" y="5888305"/>
            <a:ext cx="240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Require a Response</a:t>
            </a:r>
          </a:p>
        </p:txBody>
      </p:sp>
    </p:spTree>
    <p:extLst>
      <p:ext uri="{BB962C8B-B14F-4D97-AF65-F5344CB8AC3E}">
        <p14:creationId xmlns:p14="http://schemas.microsoft.com/office/powerpoint/2010/main" val="88230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71E2-F6AB-4675-B3C4-9198ECBE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494"/>
            <a:ext cx="10515600" cy="708194"/>
          </a:xfrm>
        </p:spPr>
        <p:txBody>
          <a:bodyPr>
            <a:normAutofit/>
          </a:bodyPr>
          <a:lstStyle/>
          <a:p>
            <a:r>
              <a:rPr lang="en-US" sz="3600" dirty="0"/>
              <a:t>Adding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B8915-0E8E-47AB-84E4-523AF54C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588" y="1690688"/>
            <a:ext cx="5003968" cy="4262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8B1F5B-EC5D-421C-947E-16D66C72937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858361"/>
            <a:ext cx="1417423" cy="547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50D70B-B019-48F0-83A8-0AD406C8D62A}"/>
              </a:ext>
            </a:extLst>
          </p:cNvPr>
          <p:cNvCxnSpPr>
            <a:cxnSpLocks/>
          </p:cNvCxnSpPr>
          <p:nvPr/>
        </p:nvCxnSpPr>
        <p:spPr>
          <a:xfrm flipH="1" flipV="1">
            <a:off x="6055412" y="4584690"/>
            <a:ext cx="1951317" cy="273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F145B-CDD2-4DA5-AD2C-9E8CAF6D588F}"/>
              </a:ext>
            </a:extLst>
          </p:cNvPr>
          <p:cNvCxnSpPr>
            <a:cxnSpLocks/>
          </p:cNvCxnSpPr>
          <p:nvPr/>
        </p:nvCxnSpPr>
        <p:spPr>
          <a:xfrm flipH="1">
            <a:off x="6096000" y="4319983"/>
            <a:ext cx="2705100" cy="25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8D6727-1741-44ED-AB99-683EA1171475}"/>
              </a:ext>
            </a:extLst>
          </p:cNvPr>
          <p:cNvCxnSpPr>
            <a:cxnSpLocks/>
          </p:cNvCxnSpPr>
          <p:nvPr/>
        </p:nvCxnSpPr>
        <p:spPr>
          <a:xfrm flipH="1">
            <a:off x="6073502" y="3667785"/>
            <a:ext cx="1933227" cy="438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B14E92-8D11-4AE2-9808-B6D548625051}"/>
              </a:ext>
            </a:extLst>
          </p:cNvPr>
          <p:cNvCxnSpPr>
            <a:cxnSpLocks/>
          </p:cNvCxnSpPr>
          <p:nvPr/>
        </p:nvCxnSpPr>
        <p:spPr>
          <a:xfrm flipH="1">
            <a:off x="6073502" y="3124200"/>
            <a:ext cx="1439921" cy="712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6F6E2B-2FE8-42E8-A22D-A6428E701994}"/>
              </a:ext>
            </a:extLst>
          </p:cNvPr>
          <p:cNvSpPr txBox="1"/>
          <p:nvPr/>
        </p:nvSpPr>
        <p:spPr>
          <a:xfrm>
            <a:off x="7513423" y="2885020"/>
            <a:ext cx="240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 a Question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497CD-94F3-4C7F-92D5-318CCF926C7D}"/>
              </a:ext>
            </a:extLst>
          </p:cNvPr>
          <p:cNvSpPr txBox="1"/>
          <p:nvPr/>
        </p:nvSpPr>
        <p:spPr>
          <a:xfrm>
            <a:off x="8006729" y="3454133"/>
            <a:ext cx="240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Header/Text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ACDD6-D194-47FB-8EB8-1492FC8D633A}"/>
              </a:ext>
            </a:extLst>
          </p:cNvPr>
          <p:cNvSpPr txBox="1"/>
          <p:nvPr/>
        </p:nvSpPr>
        <p:spPr>
          <a:xfrm>
            <a:off x="8801100" y="4106331"/>
            <a:ext cx="240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5C8D9-6BEF-4890-BE65-F24524B9C881}"/>
              </a:ext>
            </a:extLst>
          </p:cNvPr>
          <p:cNvSpPr txBox="1"/>
          <p:nvPr/>
        </p:nvSpPr>
        <p:spPr>
          <a:xfrm>
            <a:off x="8006729" y="4669165"/>
            <a:ext cx="240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5E585-6653-432F-9E1D-E3A998E9B958}"/>
              </a:ext>
            </a:extLst>
          </p:cNvPr>
          <p:cNvSpPr txBox="1"/>
          <p:nvPr/>
        </p:nvSpPr>
        <p:spPr>
          <a:xfrm>
            <a:off x="7589793" y="5228996"/>
            <a:ext cx="240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Section/Page</a:t>
            </a:r>
          </a:p>
        </p:txBody>
      </p:sp>
    </p:spTree>
    <p:extLst>
      <p:ext uri="{BB962C8B-B14F-4D97-AF65-F5344CB8AC3E}">
        <p14:creationId xmlns:p14="http://schemas.microsoft.com/office/powerpoint/2010/main" val="337736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AD79-4A75-494E-9219-C87B199F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123"/>
            <a:ext cx="10515600" cy="873565"/>
          </a:xfrm>
        </p:spPr>
        <p:txBody>
          <a:bodyPr>
            <a:normAutofit/>
          </a:bodyPr>
          <a:lstStyle/>
          <a:p>
            <a:r>
              <a:rPr lang="en-US" sz="3600" dirty="0"/>
              <a:t>Question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3769E-B0F4-45F0-A6E3-A98842F1E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325793" cy="4275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BAA598-F311-4CA8-8F09-2C71E0B6EB8D}"/>
              </a:ext>
            </a:extLst>
          </p:cNvPr>
          <p:cNvSpPr/>
          <p:nvPr/>
        </p:nvSpPr>
        <p:spPr>
          <a:xfrm>
            <a:off x="5346700" y="2781300"/>
            <a:ext cx="1587500" cy="307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926354-CA1B-4B3A-BE25-25F6F2735097}"/>
              </a:ext>
            </a:extLst>
          </p:cNvPr>
          <p:cNvCxnSpPr>
            <a:cxnSpLocks/>
          </p:cNvCxnSpPr>
          <p:nvPr/>
        </p:nvCxnSpPr>
        <p:spPr>
          <a:xfrm flipH="1">
            <a:off x="6934200" y="2984500"/>
            <a:ext cx="1439921" cy="712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14E08B-93EE-4DD5-9B2E-371E55CE3EA1}"/>
              </a:ext>
            </a:extLst>
          </p:cNvPr>
          <p:cNvSpPr txBox="1"/>
          <p:nvPr/>
        </p:nvSpPr>
        <p:spPr>
          <a:xfrm>
            <a:off x="8374121" y="2014978"/>
            <a:ext cx="264465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Short/Long Answer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Multiple Choice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Checkbox/Dropdown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Upload a File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Likert Scale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Grid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Date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94363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886D-756E-4136-832C-37F8A0A4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217"/>
            <a:ext cx="10515600" cy="805471"/>
          </a:xfrm>
        </p:spPr>
        <p:txBody>
          <a:bodyPr>
            <a:normAutofit/>
          </a:bodyPr>
          <a:lstStyle/>
          <a:p>
            <a:r>
              <a:rPr lang="en-US" sz="3600" dirty="0"/>
              <a:t>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61B64-55D1-43AA-B7ED-A9C19FAA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39" y="2550571"/>
            <a:ext cx="8161506" cy="3201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0FCBC8-B10D-4E1B-99F1-EF33004C9475}"/>
              </a:ext>
            </a:extLst>
          </p:cNvPr>
          <p:cNvSpPr/>
          <p:nvPr/>
        </p:nvSpPr>
        <p:spPr>
          <a:xfrm>
            <a:off x="4741325" y="4142232"/>
            <a:ext cx="1266283" cy="283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BC3B4D-0EE0-4632-AB09-15ACD76C3A50}"/>
              </a:ext>
            </a:extLst>
          </p:cNvPr>
          <p:cNvCxnSpPr>
            <a:cxnSpLocks/>
          </p:cNvCxnSpPr>
          <p:nvPr/>
        </p:nvCxnSpPr>
        <p:spPr>
          <a:xfrm>
            <a:off x="4901184" y="2185416"/>
            <a:ext cx="493777" cy="1883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FECA54-F4EA-4482-B863-DCC940E52155}"/>
              </a:ext>
            </a:extLst>
          </p:cNvPr>
          <p:cNvSpPr txBox="1"/>
          <p:nvPr/>
        </p:nvSpPr>
        <p:spPr>
          <a:xfrm>
            <a:off x="3563214" y="1800240"/>
            <a:ext cx="30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Limit to One Response</a:t>
            </a:r>
          </a:p>
        </p:txBody>
      </p:sp>
    </p:spTree>
    <p:extLst>
      <p:ext uri="{BB962C8B-B14F-4D97-AF65-F5344CB8AC3E}">
        <p14:creationId xmlns:p14="http://schemas.microsoft.com/office/powerpoint/2010/main" val="1555290506"/>
      </p:ext>
    </p:extLst>
  </p:cSld>
  <p:clrMapOvr>
    <a:masterClrMapping/>
  </p:clrMapOvr>
</p:sld>
</file>

<file path=ppt/theme/theme1.xml><?xml version="1.0" encoding="utf-8"?>
<a:theme xmlns:a="http://schemas.openxmlformats.org/drawingml/2006/main" name="UWE2017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2017" id="{661B0DF0-FC00-4A02-8F27-EF7CE5BC9F94}" vid="{84A8B103-7E09-460C-8162-AA2428289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UWE2017</Template>
  <TotalTime>14915</TotalTime>
  <Words>282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UWE2017</vt:lpstr>
      <vt:lpstr>PowerPoint Presentation</vt:lpstr>
      <vt:lpstr>Uses for Google Forms</vt:lpstr>
      <vt:lpstr>Creating a Google Account</vt:lpstr>
      <vt:lpstr>Creating a New Google Form</vt:lpstr>
      <vt:lpstr>From a Template</vt:lpstr>
      <vt:lpstr>Creating a Form from Scratch</vt:lpstr>
      <vt:lpstr>Adding Elements</vt:lpstr>
      <vt:lpstr>Question Types</vt:lpstr>
      <vt:lpstr>Settings</vt:lpstr>
      <vt:lpstr>Send/Share Form</vt:lpstr>
      <vt:lpstr>Changing the Background</vt:lpstr>
      <vt:lpstr>Responses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Meredith</dc:creator>
  <cp:lastModifiedBy>Tamara Meredith</cp:lastModifiedBy>
  <cp:revision>116</cp:revision>
  <cp:lastPrinted>2017-06-26T22:23:37Z</cp:lastPrinted>
  <dcterms:created xsi:type="dcterms:W3CDTF">2017-01-18T15:06:37Z</dcterms:created>
  <dcterms:modified xsi:type="dcterms:W3CDTF">2017-08-22T20:24:16Z</dcterms:modified>
</cp:coreProperties>
</file>