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80" y="1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8" y="0"/>
            <a:ext cx="1828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40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8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2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03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0592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76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EC7368-3F36-4F41-B5F5-FBC9FA2DC83A}" type="datetimeFigureOut">
              <a:rPr lang="en-US" smtClean="0"/>
              <a:t>1/3/14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2D3D0F-E26C-2D4E-AC49-0BA908EED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85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1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9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3275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861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1824"/>
            <a:ext cx="9144000" cy="64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71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b="0" i="0" kern="1200">
          <a:solidFill>
            <a:schemeClr val="tx1"/>
          </a:solidFill>
          <a:latin typeface="Futura Medium"/>
          <a:ea typeface="+mj-ea"/>
          <a:cs typeface="Futura Medium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Futura Medium"/>
          <a:ea typeface="+mn-ea"/>
          <a:cs typeface="Futura Medium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Futura Medium"/>
          <a:ea typeface="+mn-ea"/>
          <a:cs typeface="Futura Medium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Futura Medium"/>
          <a:ea typeface="+mn-ea"/>
          <a:cs typeface="Futura Medium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Futura Medium"/>
          <a:ea typeface="+mn-ea"/>
          <a:cs typeface="Futura Medium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Futura Medium"/>
          <a:ea typeface="+mn-ea"/>
          <a:cs typeface="Futura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809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UW 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Tana Stith</dc:creator>
  <cp:lastModifiedBy>Tana Stith</cp:lastModifiedBy>
  <cp:revision>4</cp:revision>
  <dcterms:created xsi:type="dcterms:W3CDTF">2012-03-05T23:00:44Z</dcterms:created>
  <dcterms:modified xsi:type="dcterms:W3CDTF">2014-01-03T15:55:51Z</dcterms:modified>
</cp:coreProperties>
</file>