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 side ext 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3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C7368-3F36-4F41-B5F5-FBC9FA2DC83A}" type="datetimeFigureOut">
              <a:rPr lang="en-US" smtClean="0"/>
              <a:t>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2D3D0F-E26C-2D4E-AC49-0BA908EE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9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6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powerpoint plain bann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6688"/>
            <a:ext cx="914400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Futura Medium"/>
          <a:ea typeface="+mj-ea"/>
          <a:cs typeface="Futura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utura Medium"/>
          <a:ea typeface="+mn-ea"/>
          <a:cs typeface="Futura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utura Medium"/>
          <a:ea typeface="+mn-ea"/>
          <a:cs typeface="Futura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utura Medium"/>
          <a:ea typeface="+mn-ea"/>
          <a:cs typeface="Futura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0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UW 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 Stith</dc:creator>
  <cp:lastModifiedBy>Tana Stith</cp:lastModifiedBy>
  <cp:revision>3</cp:revision>
  <dcterms:created xsi:type="dcterms:W3CDTF">2012-03-05T23:00:44Z</dcterms:created>
  <dcterms:modified xsi:type="dcterms:W3CDTF">2014-01-03T15:50:11Z</dcterms:modified>
</cp:coreProperties>
</file>