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98" d="100"/>
          <a:sy n="98" d="100"/>
        </p:scale>
        <p:origin x="-19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1648" y="1780529"/>
            <a:ext cx="6872466" cy="181992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1647" y="3886200"/>
            <a:ext cx="687246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A3F0C0-A09F-BB43-8BC4-C71F26B379E8}" type="datetimeFigureOut">
              <a:rPr lang="en-US" smtClean="0"/>
              <a:t>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E95EB-6456-CA44-977A-44FC9F30B5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A3F0C0-A09F-BB43-8BC4-C71F26B379E8}" type="datetimeFigureOut">
              <a:rPr lang="en-US" smtClean="0"/>
              <a:t>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E95EB-6456-CA44-977A-44FC9F30B5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A3F0C0-A09F-BB43-8BC4-C71F26B379E8}" type="datetimeFigureOut">
              <a:rPr lang="en-US" smtClean="0"/>
              <a:t>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E95EB-6456-CA44-977A-44FC9F30B5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A3F0C0-A09F-BB43-8BC4-C71F26B379E8}" type="datetimeFigureOut">
              <a:rPr lang="en-US" smtClean="0"/>
              <a:t>2/6/12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E95EB-6456-CA44-977A-44FC9F30B5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A3F0C0-A09F-BB43-8BC4-C71F26B379E8}" type="datetimeFigureOut">
              <a:rPr lang="en-US" smtClean="0"/>
              <a:t>2/6/12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E95EB-6456-CA44-977A-44FC9F30B5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A3F0C0-A09F-BB43-8BC4-C71F26B379E8}" type="datetimeFigureOut">
              <a:rPr lang="en-US" smtClean="0"/>
              <a:t>2/6/12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E95EB-6456-CA44-977A-44FC9F30B5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A3F0C0-A09F-BB43-8BC4-C71F26B379E8}" type="datetimeFigureOut">
              <a:rPr lang="en-US" smtClean="0"/>
              <a:t>2/6/12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E95EB-6456-CA44-977A-44FC9F30B5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A3F0C0-A09F-BB43-8BC4-C71F26B379E8}" type="datetimeFigureOut">
              <a:rPr lang="en-US" smtClean="0"/>
              <a:t>2/6/12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E95EB-6456-CA44-977A-44FC9F30B5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A3F0C0-A09F-BB43-8BC4-C71F26B379E8}" type="datetimeFigureOut">
              <a:rPr lang="en-US" smtClean="0"/>
              <a:t>2/6/12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E95EB-6456-CA44-977A-44FC9F30B5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 cap="all">
          <a:solidFill>
            <a:schemeClr val="tx1"/>
          </a:solidFill>
          <a:latin typeface="Futura Medium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Futura Medium"/>
          <a:ea typeface="+mn-ea"/>
          <a:cs typeface="Futura Medium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Futura Medium"/>
          <a:ea typeface="+mn-ea"/>
          <a:cs typeface="Futura Medium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Futura Medium"/>
          <a:ea typeface="+mn-ea"/>
          <a:cs typeface="Futura Medium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Futura Medium"/>
          <a:ea typeface="+mn-ea"/>
          <a:cs typeface="Futura Medium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Futura Medium"/>
          <a:ea typeface="+mn-ea"/>
          <a:cs typeface="Futura 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UW 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Tana Stith</dc:creator>
  <cp:lastModifiedBy>Tana Stith</cp:lastModifiedBy>
  <cp:revision>3</cp:revision>
  <dcterms:created xsi:type="dcterms:W3CDTF">2011-03-17T14:20:37Z</dcterms:created>
  <dcterms:modified xsi:type="dcterms:W3CDTF">2012-02-06T16:29:00Z</dcterms:modified>
</cp:coreProperties>
</file>