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2"/>
  </p:handout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5" r:id="rId10"/>
    <p:sldId id="264" r:id="rId11"/>
  </p:sldIdLst>
  <p:sldSz cx="12192000" cy="6858000"/>
  <p:notesSz cx="9236075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4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1"/>
            <a:ext cx="4002299" cy="3517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4DA7B-47B4-41C3-A1B3-638598AABBB0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58664"/>
            <a:ext cx="4002299" cy="3517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C2C93-074F-49C7-8557-B3EEAD224F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53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3D4B-86C8-4ED6-86AD-73AFA3ADCDF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FA10-BFD4-49AA-BF2F-8803FF5C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16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6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8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93D4B-86C8-4ED6-86AD-73AFA3ADCDF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FA10-BFD4-49AA-BF2F-8803FF5C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3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96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4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734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08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A575E-DC08-4FB9-A0CE-1327FADA119D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600E-2D56-4116-8586-AF94F91FD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83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93D4B-86C8-4ED6-86AD-73AFA3ADCDF5}" type="datetimeFigureOut">
              <a:rPr lang="en-US" smtClean="0"/>
              <a:t>2/14/2017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FA10-BFD4-49AA-BF2F-8803FF5C6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6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tamara.meredith@uwyo.ed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keto@uwyo.edu?subject=YouTube%20videos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savefrom.net/1-how-to-download-youtube-video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uwextension.zendesk.com/hc/en-us/articles/218366983-Saving-YouTube-Video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tinyurl.com/10thingsFebruar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538444"/>
            <a:ext cx="10469461" cy="1895911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YouTube Basics</a:t>
            </a:r>
          </a:p>
          <a:p>
            <a:endParaRPr lang="en-US" sz="1400" b="1" dirty="0"/>
          </a:p>
          <a:p>
            <a:r>
              <a:rPr lang="en-US" dirty="0"/>
              <a:t>T. Meredith, UWE Ed Tech Specialist</a:t>
            </a:r>
          </a:p>
          <a:p>
            <a:r>
              <a:rPr lang="en-US" dirty="0"/>
              <a:t>February 28, 2017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989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4538444"/>
            <a:ext cx="10469461" cy="189591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Questions?</a:t>
            </a:r>
          </a:p>
          <a:p>
            <a:r>
              <a:rPr lang="en-US" dirty="0"/>
              <a:t>Tamara Meredith, </a:t>
            </a:r>
            <a:r>
              <a:rPr lang="en-US" dirty="0">
                <a:hlinkClick r:id="rId3"/>
              </a:rPr>
              <a:t>tamara.meredith@uwyo.edu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931" y="658168"/>
            <a:ext cx="2991604" cy="3285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2570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31097" y="365125"/>
            <a:ext cx="8556771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YouTube Accounts in Wyoming Extension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3388"/>
          </a:xfrm>
        </p:spPr>
        <p:txBody>
          <a:bodyPr/>
          <a:lstStyle/>
          <a:p>
            <a:r>
              <a:rPr lang="en-US" dirty="0"/>
              <a:t>Professional videos for general public</a:t>
            </a:r>
          </a:p>
          <a:p>
            <a:pPr lvl="1"/>
            <a:r>
              <a:rPr lang="en-US" dirty="0"/>
              <a:t>Managed by </a:t>
            </a:r>
            <a:r>
              <a:rPr lang="en-US" dirty="0">
                <a:hlinkClick r:id="rId3"/>
              </a:rPr>
              <a:t>David Keto</a:t>
            </a:r>
            <a:r>
              <a:rPr lang="en-US" dirty="0"/>
              <a:t>, C&amp;T – send to him or arrange to be added to “Manager” list for C&amp;T YouTube account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Local/regional videos for specific projects, 4-H, limited sharing, etc.</a:t>
            </a:r>
          </a:p>
          <a:p>
            <a:pPr lvl="1"/>
            <a:r>
              <a:rPr lang="en-US" dirty="0"/>
              <a:t>Can be set up and managed by any Extension personnel</a:t>
            </a:r>
          </a:p>
          <a:p>
            <a:pPr lvl="1"/>
            <a:r>
              <a:rPr lang="en-US" dirty="0"/>
              <a:t>Suggested: use work email to setup OR use </a:t>
            </a:r>
            <a:r>
              <a:rPr lang="en-US" dirty="0" err="1"/>
              <a:t>eXtension</a:t>
            </a:r>
            <a:r>
              <a:rPr lang="en-US" dirty="0"/>
              <a:t> Google account</a:t>
            </a:r>
          </a:p>
        </p:txBody>
      </p:sp>
    </p:spTree>
    <p:extLst>
      <p:ext uri="{BB962C8B-B14F-4D97-AF65-F5344CB8AC3E}">
        <p14:creationId xmlns:p14="http://schemas.microsoft.com/office/powerpoint/2010/main" val="350140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134916" y="3721880"/>
            <a:ext cx="4295163" cy="2357306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5" y="1518298"/>
            <a:ext cx="5828921" cy="4655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155313" y="1723321"/>
            <a:ext cx="43495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do not need a Gmail address – you can use your work email “@uwyo.edu” to create a Google account. Enter it into the “Your email address” field.</a:t>
            </a:r>
            <a:endParaRPr lang="en-US" dirty="0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4784478" y="1979802"/>
            <a:ext cx="869702" cy="6873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459" y="5271030"/>
            <a:ext cx="3028950" cy="428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299244" y="3776873"/>
            <a:ext cx="4061640" cy="133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created a Google account and logged in, you will see several options including a grid in the upper right-hand corner.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3x3 grid to find a link to YouTube; or,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US" sz="14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http://www.youtube.com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399282" y="5524005"/>
            <a:ext cx="114300" cy="485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6"/>
          <p:cNvSpPr>
            <a:spLocks noGrp="1"/>
          </p:cNvSpPr>
          <p:nvPr>
            <p:ph type="title"/>
          </p:nvPr>
        </p:nvSpPr>
        <p:spPr>
          <a:xfrm>
            <a:off x="4311941" y="365125"/>
            <a:ext cx="7675927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Creating a YouTube Account</a:t>
            </a:r>
          </a:p>
        </p:txBody>
      </p:sp>
    </p:spTree>
    <p:extLst>
      <p:ext uri="{BB962C8B-B14F-4D97-AF65-F5344CB8AC3E}">
        <p14:creationId xmlns:p14="http://schemas.microsoft.com/office/powerpoint/2010/main" val="221561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984770" y="365125"/>
            <a:ext cx="7369029" cy="1325563"/>
          </a:xfrm>
        </p:spPr>
        <p:txBody>
          <a:bodyPr/>
          <a:lstStyle/>
          <a:p>
            <a:r>
              <a:rPr lang="en-US" b="1" dirty="0"/>
              <a:t>Uploading Videos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637" y="3316917"/>
            <a:ext cx="4106756" cy="954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4352663" y="4196733"/>
            <a:ext cx="114300" cy="4857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10131" y="4693277"/>
            <a:ext cx="2599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Click arrow to upload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545" y="2045191"/>
            <a:ext cx="5299788" cy="4065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8322055" y="3729328"/>
            <a:ext cx="543049" cy="24783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>
            <a:off x="9571839" y="5310231"/>
            <a:ext cx="427838" cy="3760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14327" y="3429000"/>
            <a:ext cx="177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Click to find file on your computer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73137" y="5072017"/>
            <a:ext cx="177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Select the privacy setting for the video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4608" y="2894708"/>
            <a:ext cx="75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09495" y="1722025"/>
            <a:ext cx="75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2)</a:t>
            </a:r>
          </a:p>
        </p:txBody>
      </p:sp>
    </p:spTree>
    <p:extLst>
      <p:ext uri="{BB962C8B-B14F-4D97-AF65-F5344CB8AC3E}">
        <p14:creationId xmlns:p14="http://schemas.microsoft.com/office/powerpoint/2010/main" val="123616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75046" y="365125"/>
            <a:ext cx="7580342" cy="1325563"/>
          </a:xfrm>
        </p:spPr>
        <p:txBody>
          <a:bodyPr/>
          <a:lstStyle/>
          <a:p>
            <a:r>
              <a:rPr lang="en-US" b="1" dirty="0"/>
              <a:t>What’s the difference?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Unlisted Videos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Unlisted videos cannot be found by keyword searching in YouTube. </a:t>
            </a:r>
          </a:p>
          <a:p>
            <a:r>
              <a:rPr lang="en-US" sz="2400" dirty="0"/>
              <a:t>Anyone with a link/URL for the video can view (it can be emailed, texted, etc. without restriction).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Private Videos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400" dirty="0"/>
              <a:t>Private videos can only be viewed by those who have been added to a list attached to the video itself. </a:t>
            </a:r>
          </a:p>
          <a:p>
            <a:r>
              <a:rPr lang="en-US" sz="2400" dirty="0"/>
              <a:t>If someone attempts to view a Private video and has not been added to the list, they will see the following:</a:t>
            </a:r>
          </a:p>
          <a:p>
            <a:endParaRPr lang="en-US" dirty="0"/>
          </a:p>
        </p:txBody>
      </p:sp>
      <p:pic>
        <p:nvPicPr>
          <p:cNvPr id="8" name="Picture 7" descr="https://stefansundin.com/blog/wp-content/uploads/2013/07/youtube_private_vide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96" y="4814595"/>
            <a:ext cx="2320795" cy="152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raphic 8" descr="Checkma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60190" y="4232045"/>
            <a:ext cx="1165100" cy="1165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17365" y="4755872"/>
            <a:ext cx="1612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eestyle Script" panose="030804020302050B0404" pitchFamily="66" charset="0"/>
              </a:rPr>
              <a:t>Most common</a:t>
            </a:r>
          </a:p>
        </p:txBody>
      </p:sp>
    </p:spTree>
    <p:extLst>
      <p:ext uri="{BB962C8B-B14F-4D97-AF65-F5344CB8AC3E}">
        <p14:creationId xmlns:p14="http://schemas.microsoft.com/office/powerpoint/2010/main" val="3398989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2"/>
            <a:ext cx="12192000" cy="68448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552" y="365125"/>
            <a:ext cx="7050248" cy="1325563"/>
          </a:xfrm>
        </p:spPr>
        <p:txBody>
          <a:bodyPr/>
          <a:lstStyle/>
          <a:p>
            <a:r>
              <a:rPr lang="en-US" b="1" dirty="0"/>
              <a:t>Adding Information to A Video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588" y="2212290"/>
            <a:ext cx="6646786" cy="3349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7120986" y="3028558"/>
            <a:ext cx="466725" cy="314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20986" y="3342883"/>
            <a:ext cx="831777" cy="314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51882" y="4052297"/>
            <a:ext cx="461395" cy="314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26750" y="3342882"/>
            <a:ext cx="646586" cy="3143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5335398" y="2042711"/>
            <a:ext cx="588583" cy="107799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5398" y="1744076"/>
            <a:ext cx="1124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Add a Title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46932" y="1804335"/>
            <a:ext cx="75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3)</a:t>
            </a:r>
          </a:p>
        </p:txBody>
      </p:sp>
    </p:spTree>
    <p:extLst>
      <p:ext uri="{BB962C8B-B14F-4D97-AF65-F5344CB8AC3E}">
        <p14:creationId xmlns:p14="http://schemas.microsoft.com/office/powerpoint/2010/main" val="504143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3552" y="365125"/>
            <a:ext cx="7050248" cy="1325563"/>
          </a:xfrm>
        </p:spPr>
        <p:txBody>
          <a:bodyPr/>
          <a:lstStyle/>
          <a:p>
            <a:r>
              <a:rPr lang="en-US" b="1" dirty="0"/>
              <a:t>Sharing YouTube Videos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559" y="1761930"/>
            <a:ext cx="4004388" cy="4004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2466363" y="4228051"/>
            <a:ext cx="2214694" cy="5117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3121125" y="5410248"/>
            <a:ext cx="1182427" cy="32316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34517" y="3557583"/>
            <a:ext cx="2063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“Share” for sharing options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42870" y="5472449"/>
            <a:ext cx="2306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the URL to    send the link to others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5276675" y="2994870"/>
            <a:ext cx="3439486" cy="201335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78565" y="2049262"/>
            <a:ext cx="2928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are logged in to an account tied to your UW email, you can use the “Email” option to send a link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9616" y="3329061"/>
            <a:ext cx="2708482" cy="23094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4732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51"/>
            <a:ext cx="12192000" cy="684489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39485" y="365125"/>
            <a:ext cx="8154099" cy="1325563"/>
          </a:xfrm>
        </p:spPr>
        <p:txBody>
          <a:bodyPr/>
          <a:lstStyle/>
          <a:p>
            <a:r>
              <a:rPr lang="en-US" b="1" dirty="0"/>
              <a:t>Downloading videos from YouTube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825625"/>
            <a:ext cx="6216941" cy="4351338"/>
          </a:xfrm>
        </p:spPr>
        <p:txBody>
          <a:bodyPr/>
          <a:lstStyle/>
          <a:p>
            <a:r>
              <a:rPr lang="en-US" b="1" dirty="0"/>
              <a:t>Savefrom.net</a:t>
            </a:r>
          </a:p>
          <a:p>
            <a:pPr lvl="1"/>
            <a:r>
              <a:rPr lang="en-US" dirty="0"/>
              <a:t>Can use online by copying URL and pasting at: </a:t>
            </a:r>
          </a:p>
          <a:p>
            <a:pPr lvl="2"/>
            <a:r>
              <a:rPr lang="en-US" dirty="0">
                <a:hlinkClick r:id="rId3"/>
              </a:rPr>
              <a:t>http://en.savefrom.net/1-how-to-download-youtube-video/</a:t>
            </a:r>
            <a:r>
              <a:rPr lang="en-US" dirty="0"/>
              <a:t> 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Can install browser extension - will be given option to download any video you encounter</a:t>
            </a:r>
          </a:p>
          <a:p>
            <a:pPr lvl="2"/>
            <a:r>
              <a:rPr lang="en-US" dirty="0"/>
              <a:t>Directions in </a:t>
            </a:r>
            <a:r>
              <a:rPr lang="en-US" dirty="0" err="1"/>
              <a:t>Zendesk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https://uwextension.zendesk.com/hc/en-us/articles/218366983-Saving-YouTube-Videos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1762" y="2342371"/>
            <a:ext cx="3743617" cy="28777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7055141" y="4924338"/>
            <a:ext cx="150163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32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4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6002" y="1093694"/>
            <a:ext cx="10469461" cy="5340661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D452F"/>
                </a:solidFill>
              </a:rPr>
              <a:t>Activity</a:t>
            </a:r>
          </a:p>
          <a:p>
            <a:r>
              <a:rPr lang="en-US" b="1" i="1" dirty="0"/>
              <a:t>Get credit toward your “Tech-</a:t>
            </a:r>
            <a:r>
              <a:rPr lang="en-US" b="1" i="1" dirty="0" err="1"/>
              <a:t>spert</a:t>
            </a:r>
            <a:r>
              <a:rPr lang="en-US" b="1" i="1" dirty="0"/>
              <a:t>” badge!</a:t>
            </a:r>
          </a:p>
          <a:p>
            <a:endParaRPr lang="en-US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 Create a YouTube account (Google account) and upload a video</a:t>
            </a:r>
          </a:p>
          <a:p>
            <a:pPr lvl="0"/>
            <a:r>
              <a:rPr lang="en-US" dirty="0"/>
              <a:t>OR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dirty="0"/>
              <a:t>Use Savefrom.net to download a video to your computer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b="1" i="1" dirty="0"/>
              <a:t>When you have finished, go to this Google form and fill it out to receive credit:</a:t>
            </a:r>
            <a:endParaRPr lang="en-US" dirty="0"/>
          </a:p>
          <a:p>
            <a:r>
              <a:rPr lang="en-US" b="1" dirty="0">
                <a:hlinkClick r:id="rId3"/>
              </a:rPr>
              <a:t>http://tinyurl.com/10thingsFebruary</a:t>
            </a:r>
            <a:r>
              <a:rPr lang="en-US" b="1" dirty="0"/>
              <a:t> 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6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6925</TotalTime>
  <Words>480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Freestyle Script</vt:lpstr>
      <vt:lpstr>Symbol</vt:lpstr>
      <vt:lpstr>Times New Roman</vt:lpstr>
      <vt:lpstr>Wingdings</vt:lpstr>
      <vt:lpstr>Office Theme</vt:lpstr>
      <vt:lpstr>PowerPoint Presentation</vt:lpstr>
      <vt:lpstr>YouTube Accounts in Wyoming Extension</vt:lpstr>
      <vt:lpstr>Creating a YouTube Account</vt:lpstr>
      <vt:lpstr>Uploading Videos</vt:lpstr>
      <vt:lpstr>What’s the difference?</vt:lpstr>
      <vt:lpstr>Adding Information to A Video</vt:lpstr>
      <vt:lpstr>Sharing YouTube Videos</vt:lpstr>
      <vt:lpstr>Downloading videos from YouTube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Meredith</dc:creator>
  <cp:lastModifiedBy>Tamara Rochelle Meredith</cp:lastModifiedBy>
  <cp:revision>44</cp:revision>
  <cp:lastPrinted>2017-02-17T23:33:14Z</cp:lastPrinted>
  <dcterms:created xsi:type="dcterms:W3CDTF">2017-01-18T15:06:37Z</dcterms:created>
  <dcterms:modified xsi:type="dcterms:W3CDTF">2017-02-17T23:34:50Z</dcterms:modified>
</cp:coreProperties>
</file>