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1"/>
  </p:handoutMasterIdLst>
  <p:sldIdLst>
    <p:sldId id="256" r:id="rId2"/>
    <p:sldId id="267" r:id="rId3"/>
    <p:sldId id="268" r:id="rId4"/>
    <p:sldId id="261" r:id="rId5"/>
    <p:sldId id="269" r:id="rId6"/>
    <p:sldId id="270" r:id="rId7"/>
    <p:sldId id="260" r:id="rId8"/>
    <p:sldId id="265" r:id="rId9"/>
    <p:sldId id="264" r:id="rId10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45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4DA7B-47B4-41C3-A1B3-638598AABBB0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C2C93-074F-49C7-8557-B3EEAD224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53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3D4B-86C8-4ED6-86AD-73AFA3ADCDF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FA10-BFD4-49AA-BF2F-8803FF5C6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16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575E-DC08-4FB9-A0CE-1327FADA119D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600E-2D56-4116-8586-AF94F91F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6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575E-DC08-4FB9-A0CE-1327FADA119D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600E-2D56-4116-8586-AF94F91F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8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3D4B-86C8-4ED6-86AD-73AFA3ADCDF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FA10-BFD4-49AA-BF2F-8803FF5C6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3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575E-DC08-4FB9-A0CE-1327FADA119D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600E-2D56-4116-8586-AF94F91F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96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575E-DC08-4FB9-A0CE-1327FADA119D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600E-2D56-4116-8586-AF94F91F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4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575E-DC08-4FB9-A0CE-1327FADA119D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600E-2D56-4116-8586-AF94F91F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3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575E-DC08-4FB9-A0CE-1327FADA119D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600E-2D56-4116-8586-AF94F91F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08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575E-DC08-4FB9-A0CE-1327FADA119D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600E-2D56-4116-8586-AF94F91F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8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575E-DC08-4FB9-A0CE-1327FADA119D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600E-2D56-4116-8586-AF94F91F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575E-DC08-4FB9-A0CE-1327FADA119D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600E-2D56-4116-8586-AF94F91F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8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93D4B-86C8-4ED6-86AD-73AFA3ADCDF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5FA10-BFD4-49AA-BF2F-8803FF5C6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6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document/d/1zRunGwOJA3zP-MR2GUl4wrd-0speF8u9bYKCVaMwg0U/edit?usp=shari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10thingsMarch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amara.meredith@uwyo.ed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002" y="4538444"/>
            <a:ext cx="10469461" cy="1895911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sz="4800" b="1" dirty="0">
                <a:solidFill>
                  <a:srgbClr val="6D452F"/>
                </a:solidFill>
              </a:rPr>
              <a:t>Collaborating with Google Docs</a:t>
            </a:r>
          </a:p>
          <a:p>
            <a:endParaRPr lang="en-US" sz="1400" b="1" dirty="0"/>
          </a:p>
          <a:p>
            <a:r>
              <a:rPr lang="en-US" dirty="0"/>
              <a:t>T. Meredith, UWE Ed Tech Specialist</a:t>
            </a:r>
          </a:p>
          <a:p>
            <a:r>
              <a:rPr lang="en-US" dirty="0"/>
              <a:t>March 28, 2017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931" y="658168"/>
            <a:ext cx="2991604" cy="3285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1989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1"/>
            <a:ext cx="12192000" cy="684489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134916" y="3721880"/>
            <a:ext cx="4295163" cy="2357306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75" y="1518298"/>
            <a:ext cx="5828921" cy="4655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155313" y="1723321"/>
            <a:ext cx="43495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you do not need a Gmail address – you can use your work email “@uwyo.edu” to create a Google account. Enter it into the “Your email address” field.</a:t>
            </a:r>
            <a:endParaRPr lang="en-US" dirty="0"/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4784478" y="1979802"/>
            <a:ext cx="869702" cy="6873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459" y="5271030"/>
            <a:ext cx="3028950" cy="428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7299244" y="3776873"/>
            <a:ext cx="4061640" cy="1347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you have created a Google account and logged in, you will see several options including a grid in the upper right-hand corner.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the 3x3 grid to access Google tools, including Google Docs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9399282" y="5524005"/>
            <a:ext cx="114300" cy="4857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6"/>
          <p:cNvSpPr>
            <a:spLocks noGrp="1"/>
          </p:cNvSpPr>
          <p:nvPr>
            <p:ph type="title"/>
          </p:nvPr>
        </p:nvSpPr>
        <p:spPr>
          <a:xfrm>
            <a:off x="4311941" y="365125"/>
            <a:ext cx="7675927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Creating a Google Account</a:t>
            </a:r>
          </a:p>
        </p:txBody>
      </p:sp>
    </p:spTree>
    <p:extLst>
      <p:ext uri="{BB962C8B-B14F-4D97-AF65-F5344CB8AC3E}">
        <p14:creationId xmlns:p14="http://schemas.microsoft.com/office/powerpoint/2010/main" val="3812472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1"/>
            <a:ext cx="12192000" cy="6844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1557"/>
            <a:ext cx="10515600" cy="94406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Creating a New Google Doc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4700" y="1825625"/>
            <a:ext cx="9722600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2023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1"/>
            <a:ext cx="12192000" cy="6844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4541" y="627974"/>
            <a:ext cx="7885430" cy="77178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Importing Word or Other File Types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41" y="1707503"/>
            <a:ext cx="2688218" cy="3278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Arrow: Left 5"/>
          <p:cNvSpPr/>
          <p:nvPr/>
        </p:nvSpPr>
        <p:spPr>
          <a:xfrm rot="20718637">
            <a:off x="1812022" y="2625754"/>
            <a:ext cx="595618" cy="21811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100" y="2108717"/>
            <a:ext cx="5924896" cy="3424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8080310" y="3237722"/>
            <a:ext cx="382555" cy="1912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/>
          <p:cNvSpPr/>
          <p:nvPr/>
        </p:nvSpPr>
        <p:spPr>
          <a:xfrm rot="20718637">
            <a:off x="8851784" y="4321728"/>
            <a:ext cx="595618" cy="21811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32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1"/>
            <a:ext cx="12192000" cy="6844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4541" y="627974"/>
            <a:ext cx="7399639" cy="77178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Saving as Word, PDF, or other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415" y="1810139"/>
            <a:ext cx="3563169" cy="4083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Arrow: Left 11"/>
          <p:cNvSpPr/>
          <p:nvPr/>
        </p:nvSpPr>
        <p:spPr>
          <a:xfrm rot="20718637">
            <a:off x="5357655" y="4146644"/>
            <a:ext cx="595618" cy="21811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/>
          <p:cNvSpPr/>
          <p:nvPr/>
        </p:nvSpPr>
        <p:spPr>
          <a:xfrm>
            <a:off x="6484690" y="4177717"/>
            <a:ext cx="1266738" cy="15016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69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1"/>
            <a:ext cx="12192000" cy="6844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1557"/>
            <a:ext cx="10515600" cy="94406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Sharing Google Docs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65" y="2233317"/>
            <a:ext cx="4696646" cy="1403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5109717" y="2700631"/>
            <a:ext cx="479320" cy="292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58250" y="3429000"/>
            <a:ext cx="1086158" cy="292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460455" y="2992706"/>
            <a:ext cx="3977077" cy="2537689"/>
            <a:chOff x="4019258" y="3278780"/>
            <a:chExt cx="3977077" cy="253768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19258" y="3278780"/>
              <a:ext cx="3977077" cy="253768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Oval 10"/>
            <p:cNvSpPr/>
            <p:nvPr/>
          </p:nvSpPr>
          <p:spPr>
            <a:xfrm>
              <a:off x="7137570" y="3953758"/>
              <a:ext cx="690814" cy="40363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Left 12"/>
            <p:cNvSpPr/>
            <p:nvPr/>
          </p:nvSpPr>
          <p:spPr>
            <a:xfrm rot="20002079">
              <a:off x="5331678" y="3799490"/>
              <a:ext cx="894505" cy="199824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23518" y="3460020"/>
              <a:ext cx="415258" cy="374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or</a:t>
              </a:r>
            </a:p>
          </p:txBody>
        </p:sp>
      </p:grpSp>
      <p:sp>
        <p:nvSpPr>
          <p:cNvPr id="16" name="Oval 15"/>
          <p:cNvSpPr/>
          <p:nvPr/>
        </p:nvSpPr>
        <p:spPr>
          <a:xfrm>
            <a:off x="9103833" y="3173946"/>
            <a:ext cx="1063623" cy="292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22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1"/>
            <a:ext cx="12192000" cy="6844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1557"/>
            <a:ext cx="10515600" cy="94406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Collaborative Writing/Editing in Google Docs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7850" y="2047591"/>
            <a:ext cx="8576454" cy="3849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921079" y="5992936"/>
            <a:ext cx="101255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https://docs.google.com/document/d/1zRunGwOJA3zP-MR2GUl4wrd-0speF8u9bYKCVaMwg0U/edit?usp=sharing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8989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002" y="1093694"/>
            <a:ext cx="10469461" cy="5340661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6D452F"/>
                </a:solidFill>
              </a:rPr>
              <a:t>Activity</a:t>
            </a:r>
          </a:p>
          <a:p>
            <a:r>
              <a:rPr lang="en-US" b="1" i="1" dirty="0"/>
              <a:t>Get credit toward your “Tech-</a:t>
            </a:r>
            <a:r>
              <a:rPr lang="en-US" b="1" i="1" dirty="0" err="1"/>
              <a:t>spert</a:t>
            </a:r>
            <a:r>
              <a:rPr lang="en-US" b="1" i="1" dirty="0"/>
              <a:t>” badge!</a:t>
            </a:r>
          </a:p>
          <a:p>
            <a:endParaRPr lang="en-US" b="1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Create a Google Doc and download it as a Word Document</a:t>
            </a:r>
          </a:p>
          <a:p>
            <a:r>
              <a:rPr lang="en-US" dirty="0"/>
              <a:t>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Work collaboratively on a Google Doc with another person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r>
              <a:rPr lang="en-US" b="1" i="1" dirty="0"/>
              <a:t>When you have finished, go to this Google form and fill it out to receive credit:</a:t>
            </a:r>
            <a:endParaRPr lang="en-US" dirty="0"/>
          </a:p>
          <a:p>
            <a:r>
              <a:rPr lang="en-US" b="1" dirty="0">
                <a:hlinkClick r:id="rId3"/>
              </a:rPr>
              <a:t>http://tinyurl.com/10thingsMarch</a:t>
            </a:r>
            <a:r>
              <a:rPr lang="en-US" b="1" dirty="0"/>
              <a:t> 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3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002" y="4538444"/>
            <a:ext cx="10469461" cy="1895911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6D452F"/>
                </a:solidFill>
              </a:rPr>
              <a:t>Questions?</a:t>
            </a:r>
          </a:p>
          <a:p>
            <a:r>
              <a:rPr lang="en-US" dirty="0"/>
              <a:t>Tamara Meredith, </a:t>
            </a:r>
            <a:r>
              <a:rPr lang="en-US" dirty="0">
                <a:hlinkClick r:id="rId3"/>
              </a:rPr>
              <a:t>tamara.meredith@uwyo.edu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931" y="658168"/>
            <a:ext cx="2991604" cy="3285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2570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</TotalTime>
  <Words>213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PowerPoint Presentation</vt:lpstr>
      <vt:lpstr>Creating a Google Account</vt:lpstr>
      <vt:lpstr>Creating a New Google Doc</vt:lpstr>
      <vt:lpstr>Importing Word or Other File Types</vt:lpstr>
      <vt:lpstr>Saving as Word, PDF, or other</vt:lpstr>
      <vt:lpstr>Sharing Google Docs</vt:lpstr>
      <vt:lpstr>Collaborative Writing/Editing in Google Docs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Tamara Meredith</dc:creator>
  <cp:lastModifiedBy>Tamara Rochelle Meredith</cp:lastModifiedBy>
  <cp:revision>37</cp:revision>
  <cp:lastPrinted>2017-01-24T16:02:15Z</cp:lastPrinted>
  <dcterms:created xsi:type="dcterms:W3CDTF">2017-01-18T15:06:37Z</dcterms:created>
  <dcterms:modified xsi:type="dcterms:W3CDTF">2017-03-28T01:12:48Z</dcterms:modified>
</cp:coreProperties>
</file>