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2"/>
  </p:handoutMasterIdLst>
  <p:sldIdLst>
    <p:sldId id="256" r:id="rId2"/>
    <p:sldId id="274" r:id="rId3"/>
    <p:sldId id="272" r:id="rId4"/>
    <p:sldId id="278" r:id="rId5"/>
    <p:sldId id="273" r:id="rId6"/>
    <p:sldId id="275" r:id="rId7"/>
    <p:sldId id="276" r:id="rId8"/>
    <p:sldId id="277" r:id="rId9"/>
    <p:sldId id="265" r:id="rId10"/>
    <p:sldId id="264" r:id="rId1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4DA7B-47B4-41C3-A1B3-638598AABBB0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C2C93-074F-49C7-8557-B3EEAD224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53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71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90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08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85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90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162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8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7662" y="423948"/>
            <a:ext cx="3932237" cy="13683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917" y="9921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7662" y="1792287"/>
            <a:ext cx="3932237" cy="4073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17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" y="0"/>
            <a:ext cx="121122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80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3D4B-86C8-4ED6-86AD-73AFA3ADCDF5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FA10-BFD4-49AA-BF2F-8803FF5C6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amara.meredith@uwyo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10thingsMa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4328720"/>
            <a:ext cx="10469461" cy="210563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Simple Photo Editing with </a:t>
            </a:r>
            <a:r>
              <a:rPr lang="en-US" sz="4800" b="1" dirty="0" err="1">
                <a:solidFill>
                  <a:srgbClr val="6D452F"/>
                </a:solidFill>
              </a:rPr>
              <a:t>Pixlr</a:t>
            </a:r>
            <a:endParaRPr lang="en-US" sz="4800" b="1" dirty="0">
              <a:solidFill>
                <a:srgbClr val="6D452F"/>
              </a:solidFill>
            </a:endParaRPr>
          </a:p>
          <a:p>
            <a:endParaRPr lang="en-US" sz="1400" b="1" dirty="0"/>
          </a:p>
          <a:p>
            <a:r>
              <a:rPr lang="en-US" dirty="0"/>
              <a:t>T. Meredith, UWE Ed Tech Specialist</a:t>
            </a:r>
          </a:p>
          <a:p>
            <a:r>
              <a:rPr lang="en-US" dirty="0"/>
              <a:t>May 23, 2017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31" y="658168"/>
            <a:ext cx="2991604" cy="328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98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4538444"/>
            <a:ext cx="10469461" cy="189591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Questions?</a:t>
            </a:r>
          </a:p>
          <a:p>
            <a:r>
              <a:rPr lang="en-US" dirty="0"/>
              <a:t>Tamara Meredith, </a:t>
            </a:r>
            <a:r>
              <a:rPr lang="en-US" dirty="0">
                <a:hlinkClick r:id="rId3"/>
              </a:rPr>
              <a:t>tamara.meredith@uwyo.edu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31" y="658168"/>
            <a:ext cx="2991604" cy="328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57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Pixlr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894740" cy="4351338"/>
          </a:xfrm>
        </p:spPr>
        <p:txBody>
          <a:bodyPr>
            <a:normAutofit/>
          </a:bodyPr>
          <a:lstStyle/>
          <a:p>
            <a:r>
              <a:rPr lang="en-US" dirty="0" err="1"/>
              <a:t>Pixlr</a:t>
            </a:r>
            <a:r>
              <a:rPr lang="en-US" dirty="0"/>
              <a:t> is a “family of photo editing apps”</a:t>
            </a:r>
          </a:p>
          <a:p>
            <a:pPr lvl="1"/>
            <a:r>
              <a:rPr lang="en-US" b="1" dirty="0"/>
              <a:t>Pixlr.com </a:t>
            </a:r>
            <a:r>
              <a:rPr lang="en-US" dirty="0"/>
              <a:t>– online photo editing tools</a:t>
            </a:r>
          </a:p>
          <a:p>
            <a:pPr lvl="1"/>
            <a:r>
              <a:rPr lang="en-US" b="1" dirty="0" err="1"/>
              <a:t>Pixlr</a:t>
            </a:r>
            <a:r>
              <a:rPr lang="en-US" b="1" dirty="0"/>
              <a:t> mobile </a:t>
            </a:r>
            <a:r>
              <a:rPr lang="en-US" dirty="0"/>
              <a:t>apps – iOS and Android</a:t>
            </a:r>
          </a:p>
          <a:p>
            <a:pPr lvl="1"/>
            <a:r>
              <a:rPr lang="en-US" b="1" dirty="0" err="1"/>
              <a:t>Pixlr</a:t>
            </a:r>
            <a:r>
              <a:rPr lang="en-US" b="1" dirty="0"/>
              <a:t> plug-in </a:t>
            </a:r>
            <a:r>
              <a:rPr lang="en-US" dirty="0"/>
              <a:t>for Google Chrome browser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Until April 2017, owned/managed by Autodesk</a:t>
            </a:r>
          </a:p>
          <a:p>
            <a:endParaRPr lang="en-US" dirty="0"/>
          </a:p>
          <a:p>
            <a:r>
              <a:rPr lang="en-US" dirty="0"/>
              <a:t>Now, owned by 123RF                                    (some changes still occurring on website…)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pixl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247" y="2092355"/>
            <a:ext cx="2295612" cy="22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0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Pixlr.com - Editor vs. Express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Pixlr</a:t>
            </a:r>
            <a:r>
              <a:rPr lang="en-US" dirty="0"/>
              <a:t> Editor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6766" y="2505075"/>
            <a:ext cx="4723830" cy="3684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568580" y="1681163"/>
            <a:ext cx="4786808" cy="823912"/>
          </a:xfrm>
        </p:spPr>
        <p:txBody>
          <a:bodyPr/>
          <a:lstStyle/>
          <a:p>
            <a:r>
              <a:rPr lang="en-US" dirty="0" err="1"/>
              <a:t>Pixlr</a:t>
            </a:r>
            <a:r>
              <a:rPr lang="en-US" dirty="0"/>
              <a:t> Express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03510" y="2505075"/>
            <a:ext cx="3920567" cy="3684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906011" y="2505075"/>
            <a:ext cx="2818701" cy="473017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79803" y="3948821"/>
            <a:ext cx="2357089" cy="704675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89695" y="2481571"/>
            <a:ext cx="2209007" cy="57883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54442" y="5714301"/>
            <a:ext cx="2818701" cy="57883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3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Pixlr</a:t>
            </a:r>
            <a:r>
              <a:rPr lang="en-US" dirty="0"/>
              <a:t> Express – Getting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34" y="1919130"/>
            <a:ext cx="4690232" cy="3841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2818701" y="4548501"/>
            <a:ext cx="1442907" cy="41358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7592037" y="4555223"/>
            <a:ext cx="2038524" cy="62917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2910980" y="2793534"/>
            <a:ext cx="2332140" cy="137579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6576969" y="3187817"/>
            <a:ext cx="2164360" cy="98151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34492" y="2311560"/>
            <a:ext cx="2189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Choose an image from the web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4599621"/>
            <a:ext cx="2189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 an image saved to your computer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43395" y="2793293"/>
            <a:ext cx="2189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Take a picture with your webcam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30561" y="4869809"/>
            <a:ext cx="2189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Create a collage with multiple images (from your computer)</a:t>
            </a:r>
          </a:p>
        </p:txBody>
      </p:sp>
    </p:spTree>
    <p:extLst>
      <p:ext uri="{BB962C8B-B14F-4D97-AF65-F5344CB8AC3E}">
        <p14:creationId xmlns:p14="http://schemas.microsoft.com/office/powerpoint/2010/main" val="8734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Pixlr</a:t>
            </a:r>
            <a:r>
              <a:rPr lang="en-US" dirty="0"/>
              <a:t> Express - Editing Tools</a:t>
            </a:r>
          </a:p>
        </p:txBody>
      </p:sp>
      <p:pic>
        <p:nvPicPr>
          <p:cNvPr id="4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228090" y="1811220"/>
            <a:ext cx="3137443" cy="294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571" y="3875715"/>
            <a:ext cx="6482459" cy="1176532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2751589" y="3842158"/>
            <a:ext cx="1031846" cy="12436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783435" y="3842158"/>
            <a:ext cx="1031846" cy="12436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4815320" y="3842157"/>
            <a:ext cx="1031846" cy="12436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5847127" y="3842156"/>
            <a:ext cx="1031846" cy="12436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6883168" y="3842156"/>
            <a:ext cx="1031846" cy="12436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7927558" y="3842156"/>
            <a:ext cx="1031846" cy="12436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1728" y="2810449"/>
            <a:ext cx="2432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Crop, resize, </a:t>
            </a:r>
            <a:r>
              <a:rPr lang="en-US" sz="1600" dirty="0" err="1"/>
              <a:t>autofix</a:t>
            </a:r>
            <a:r>
              <a:rPr lang="en-US" sz="1600" dirty="0"/>
              <a:t>, sharpen, red eye, smooth, heal, rotate, etc.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5185" y="1896817"/>
            <a:ext cx="243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Apply filters, creative layouts (think Instagram)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8830" y="5377417"/>
            <a:ext cx="2431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Embed/overlay patterns, textures, and other images onto picture</a:t>
            </a:r>
          </a:p>
        </p:txBody>
      </p:sp>
      <p:cxnSp>
        <p:nvCxnSpPr>
          <p:cNvPr id="17" name="Straight Arrow Connector 16"/>
          <p:cNvCxnSpPr>
            <a:stCxn id="9" idx="2"/>
            <a:endCxn id="15" idx="3"/>
          </p:cNvCxnSpPr>
          <p:nvPr/>
        </p:nvCxnSpPr>
        <p:spPr>
          <a:xfrm flipH="1">
            <a:off x="4160239" y="5085802"/>
            <a:ext cx="1171004" cy="70711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7" idx="1"/>
            <a:endCxn id="13" idx="2"/>
          </p:cNvCxnSpPr>
          <p:nvPr/>
        </p:nvCxnSpPr>
        <p:spPr>
          <a:xfrm flipH="1" flipV="1">
            <a:off x="1728132" y="3641446"/>
            <a:ext cx="1023457" cy="82253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8" idx="0"/>
            <a:endCxn id="14" idx="2"/>
          </p:cNvCxnSpPr>
          <p:nvPr/>
        </p:nvCxnSpPr>
        <p:spPr>
          <a:xfrm flipH="1" flipV="1">
            <a:off x="2751589" y="2481592"/>
            <a:ext cx="1547769" cy="13605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02010" y="5623638"/>
            <a:ext cx="2702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Add a border/corner effect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38190" y="2427868"/>
            <a:ext cx="2702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Add stickers/fun images</a:t>
            </a:r>
          </a:p>
        </p:txBody>
      </p:sp>
      <p:cxnSp>
        <p:nvCxnSpPr>
          <p:cNvPr id="27" name="Straight Arrow Connector 26"/>
          <p:cNvCxnSpPr>
            <a:cxnSpLocks/>
            <a:stCxn id="11" idx="0"/>
            <a:endCxn id="26" idx="2"/>
          </p:cNvCxnSpPr>
          <p:nvPr/>
        </p:nvCxnSpPr>
        <p:spPr>
          <a:xfrm flipV="1">
            <a:off x="7399091" y="2766422"/>
            <a:ext cx="1790124" cy="107573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10" idx="2"/>
            <a:endCxn id="25" idx="0"/>
          </p:cNvCxnSpPr>
          <p:nvPr/>
        </p:nvCxnSpPr>
        <p:spPr>
          <a:xfrm>
            <a:off x="6363050" y="5085801"/>
            <a:ext cx="1689985" cy="53783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039469" y="4294701"/>
            <a:ext cx="945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Add text</a:t>
            </a:r>
          </a:p>
        </p:txBody>
      </p:sp>
      <p:cxnSp>
        <p:nvCxnSpPr>
          <p:cNvPr id="34" name="Straight Arrow Connector 33"/>
          <p:cNvCxnSpPr>
            <a:cxnSpLocks/>
            <a:stCxn id="12" idx="3"/>
            <a:endCxn id="33" idx="1"/>
          </p:cNvCxnSpPr>
          <p:nvPr/>
        </p:nvCxnSpPr>
        <p:spPr>
          <a:xfrm flipV="1">
            <a:off x="8959404" y="4463978"/>
            <a:ext cx="1080065" cy="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7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49" y="1690688"/>
            <a:ext cx="4441886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4" y="1690688"/>
            <a:ext cx="5801784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0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out!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3213683" cy="4351338"/>
          </a:xfrm>
        </p:spPr>
        <p:txBody>
          <a:bodyPr/>
          <a:lstStyle/>
          <a:p>
            <a:r>
              <a:rPr lang="en-US" dirty="0"/>
              <a:t>Go to: </a:t>
            </a:r>
            <a:r>
              <a:rPr lang="en-US" b="1" dirty="0"/>
              <a:t>Pixlr.com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23" y="2529952"/>
            <a:ext cx="3919825" cy="34388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64709" y="5506604"/>
            <a:ext cx="645952" cy="453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445041" y="4924338"/>
            <a:ext cx="734387" cy="5731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319" y="2529952"/>
            <a:ext cx="4081664" cy="343881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135926" y="3796353"/>
            <a:ext cx="1551647" cy="1983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10066789" y="3060420"/>
            <a:ext cx="293616" cy="735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19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</a:t>
            </a:r>
            <a:r>
              <a:rPr lang="en-US" dirty="0" err="1"/>
              <a:t>Pixlr</a:t>
            </a:r>
            <a:r>
              <a:rPr lang="en-US" dirty="0"/>
              <a:t> Images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95" y="2008852"/>
            <a:ext cx="4237292" cy="3850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838199" y="2008852"/>
            <a:ext cx="948655" cy="507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522" y="2008852"/>
            <a:ext cx="4868547" cy="3850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9144698" y="3934281"/>
            <a:ext cx="948655" cy="507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7709483" y="4253218"/>
            <a:ext cx="1435215" cy="704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1442906" y="2592198"/>
            <a:ext cx="343948" cy="763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78327" y="4419285"/>
            <a:ext cx="1073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Improve/reduce image quality</a:t>
            </a:r>
          </a:p>
        </p:txBody>
      </p:sp>
    </p:spTree>
    <p:extLst>
      <p:ext uri="{BB962C8B-B14F-4D97-AF65-F5344CB8AC3E}">
        <p14:creationId xmlns:p14="http://schemas.microsoft.com/office/powerpoint/2010/main" val="259911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1093694"/>
            <a:ext cx="10469461" cy="534066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Activity</a:t>
            </a:r>
          </a:p>
          <a:p>
            <a:r>
              <a:rPr lang="en-US" b="1" i="1" dirty="0"/>
              <a:t>Get credit toward your “Tech-</a:t>
            </a:r>
            <a:r>
              <a:rPr lang="en-US" b="1" i="1" dirty="0" err="1"/>
              <a:t>spert</a:t>
            </a:r>
            <a:r>
              <a:rPr lang="en-US" b="1" i="1" dirty="0"/>
              <a:t>” badge!</a:t>
            </a:r>
          </a:p>
          <a:p>
            <a:endParaRPr lang="en-US" sz="1600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 dirty="0"/>
              <a:t>  </a:t>
            </a:r>
            <a:r>
              <a:rPr lang="en-US" dirty="0"/>
              <a:t>Use </a:t>
            </a:r>
            <a:r>
              <a:rPr lang="en-US" dirty="0" err="1"/>
              <a:t>Pixlr</a:t>
            </a:r>
            <a:r>
              <a:rPr lang="en-US" dirty="0"/>
              <a:t> Express to edit an image or create a collage</a:t>
            </a:r>
          </a:p>
          <a:p>
            <a:r>
              <a:rPr lang="en-US" dirty="0"/>
              <a:t>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  Download and try the </a:t>
            </a:r>
            <a:r>
              <a:rPr lang="en-US" dirty="0" err="1"/>
              <a:t>Pixlr</a:t>
            </a:r>
            <a:r>
              <a:rPr lang="en-US" dirty="0"/>
              <a:t> mobile app</a:t>
            </a:r>
          </a:p>
          <a:p>
            <a:endParaRPr lang="en-US" dirty="0"/>
          </a:p>
          <a:p>
            <a:r>
              <a:rPr lang="en-US" b="1" i="1" dirty="0"/>
              <a:t>When you have finished, go to this Google form and fill it out to receive credit:</a:t>
            </a:r>
            <a:endParaRPr lang="en-US" dirty="0"/>
          </a:p>
          <a:p>
            <a:r>
              <a:rPr lang="en-US" b="1" dirty="0">
                <a:hlinkClick r:id="rId3"/>
              </a:rPr>
              <a:t>http://tinyurl.com/10thingsMay</a:t>
            </a:r>
            <a:r>
              <a:rPr lang="en-US" b="1" dirty="0"/>
              <a:t>  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68039"/>
      </p:ext>
    </p:extLst>
  </p:cSld>
  <p:clrMapOvr>
    <a:masterClrMapping/>
  </p:clrMapOvr>
</p:sld>
</file>

<file path=ppt/theme/theme1.xml><?xml version="1.0" encoding="utf-8"?>
<a:theme xmlns:a="http://schemas.openxmlformats.org/drawingml/2006/main" name="UWE2017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E2017" id="{661B0DF0-FC00-4A02-8F27-EF7CE5BC9F94}" vid="{84A8B103-7E09-460C-8162-AA2428289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UWE2017</Template>
  <TotalTime>9168</TotalTime>
  <Words>266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UWE2017</vt:lpstr>
      <vt:lpstr>PowerPoint Presentation</vt:lpstr>
      <vt:lpstr>What is Pixlr?</vt:lpstr>
      <vt:lpstr>Pixlr.com - Editor vs. Express</vt:lpstr>
      <vt:lpstr>Pixlr Express – Getting Started</vt:lpstr>
      <vt:lpstr>Pixlr Express - Editing Tools</vt:lpstr>
      <vt:lpstr>Example</vt:lpstr>
      <vt:lpstr>Try it out!</vt:lpstr>
      <vt:lpstr>Saving Pixlr Images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Meredith</dc:creator>
  <cp:lastModifiedBy>Tamara Meredith</cp:lastModifiedBy>
  <cp:revision>74</cp:revision>
  <cp:lastPrinted>2017-01-24T16:02:15Z</cp:lastPrinted>
  <dcterms:created xsi:type="dcterms:W3CDTF">2017-01-18T15:06:37Z</dcterms:created>
  <dcterms:modified xsi:type="dcterms:W3CDTF">2017-05-22T21:33:49Z</dcterms:modified>
</cp:coreProperties>
</file>