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8"/>
  </p:handoutMasterIdLst>
  <p:sldIdLst>
    <p:sldId id="256" r:id="rId2"/>
    <p:sldId id="266" r:id="rId3"/>
    <p:sldId id="267" r:id="rId4"/>
    <p:sldId id="268" r:id="rId5"/>
    <p:sldId id="265" r:id="rId6"/>
    <p:sldId id="264" r:id="rId7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4DA7B-47B4-41C3-A1B3-638598AABBB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C93-074F-49C7-8557-B3EEAD22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1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0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0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8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90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6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662" y="423948"/>
            <a:ext cx="3932237" cy="13683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917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7662" y="1792287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7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8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3D4B-86C8-4ED6-86AD-73AFA3ADCDF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ittraining.catalog.instructure.com/courses/identy-avoid-phishing" TargetMode="External"/><Relationship Id="rId2" Type="http://schemas.openxmlformats.org/officeDocument/2006/relationships/hyperlink" Target="https://uwyo.teamdynamix.com/TDClient/KB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opthinkconnect.org/" TargetMode="External"/><Relationship Id="rId4" Type="http://schemas.openxmlformats.org/officeDocument/2006/relationships/hyperlink" Target="https://www.consumer.ftc.gov/topics/privacy-identity-online-secur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yoextension.org/employee_resources/technology-in-uwe/" TargetMode="External"/><Relationship Id="rId2" Type="http://schemas.openxmlformats.org/officeDocument/2006/relationships/hyperlink" Target="http://wyoextension.org/employee_resources/professional-development/training/10-things-to-make-you-wis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tOHSfKZo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inyurl.com/10thingsSeptember" TargetMode="External"/><Relationship Id="rId4" Type="http://schemas.openxmlformats.org/officeDocument/2006/relationships/hyperlink" Target="https://uwittraining.catalog.instructure.com/courses/identy-avoid-phish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meredith@uwyo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328720"/>
            <a:ext cx="10469461" cy="21056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Safety &amp; Security Online</a:t>
            </a:r>
          </a:p>
          <a:p>
            <a:endParaRPr lang="en-US" sz="1400" b="1" dirty="0"/>
          </a:p>
          <a:p>
            <a:r>
              <a:rPr lang="en-US" dirty="0"/>
              <a:t>T. Meredith, UWE Ed Tech Specialist</a:t>
            </a:r>
          </a:p>
          <a:p>
            <a:r>
              <a:rPr lang="en-US" dirty="0"/>
              <a:t>September 26,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8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8224-3EA1-4D58-A6C2-7470FE8E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UW provides...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B3DA-AC93-4EA7-AA47-604BB4BFE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146" y="1825625"/>
            <a:ext cx="616788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Email </a:t>
            </a:r>
            <a:r>
              <a:rPr lang="en-US" b="1" dirty="0"/>
              <a:t>filters</a:t>
            </a:r>
            <a:r>
              <a:rPr lang="en-US" dirty="0"/>
              <a:t> for spam/phishing attempts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Webroot or Windows Defender </a:t>
            </a:r>
            <a:r>
              <a:rPr lang="en-US" b="1" dirty="0"/>
              <a:t>anti-virus software </a:t>
            </a:r>
            <a:r>
              <a:rPr lang="en-US" dirty="0"/>
              <a:t>(free for UW-owned computers)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b="1" dirty="0"/>
              <a:t>Recommendations</a:t>
            </a:r>
            <a:r>
              <a:rPr lang="en-US" dirty="0"/>
              <a:t> for anti-virus software (personal computers)</a:t>
            </a:r>
          </a:p>
          <a:p>
            <a:endParaRPr lang="en-US" sz="1800" dirty="0"/>
          </a:p>
          <a:p>
            <a:r>
              <a:rPr lang="en-US" dirty="0"/>
              <a:t>Software for erasing computer hard drives</a:t>
            </a:r>
          </a:p>
          <a:p>
            <a:endParaRPr lang="en-US" sz="1800" dirty="0"/>
          </a:p>
          <a:p>
            <a:r>
              <a:rPr lang="en-US" b="1" dirty="0"/>
              <a:t>Online training </a:t>
            </a:r>
            <a:r>
              <a:rPr lang="en-US" dirty="0"/>
              <a:t>course on phishing &amp; identity theft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E8549-CAE4-4A03-BA5D-F0D4D25F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7701"/>
            <a:ext cx="4097816" cy="2804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21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2979-6920-41A5-A4F9-A7F5B522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good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5DEF-7674-4449-817E-B052CC9EE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work:</a:t>
            </a:r>
          </a:p>
          <a:p>
            <a:pPr lvl="1"/>
            <a:r>
              <a:rPr lang="en-US" dirty="0">
                <a:hlinkClick r:id="rId2"/>
              </a:rPr>
              <a:t>UW IT – Knowledge Base </a:t>
            </a:r>
            <a:r>
              <a:rPr lang="en-US" dirty="0"/>
              <a:t>(use search tool)</a:t>
            </a:r>
          </a:p>
          <a:p>
            <a:pPr lvl="1"/>
            <a:r>
              <a:rPr lang="en-US" dirty="0">
                <a:hlinkClick r:id="rId3"/>
              </a:rPr>
              <a:t>Online Training </a:t>
            </a:r>
            <a:r>
              <a:rPr lang="en-US" dirty="0"/>
              <a:t>(45-60 minutes, certificate of completion)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personal use:</a:t>
            </a:r>
          </a:p>
          <a:p>
            <a:pPr lvl="1"/>
            <a:r>
              <a:rPr lang="en-US" dirty="0">
                <a:hlinkClick r:id="rId4"/>
              </a:rPr>
              <a:t>Consumer.FTC.gov </a:t>
            </a:r>
            <a:r>
              <a:rPr lang="en-US" dirty="0"/>
              <a:t>(identity theft, protecting kids, etc.)</a:t>
            </a:r>
          </a:p>
          <a:p>
            <a:pPr lvl="1"/>
            <a:r>
              <a:rPr lang="en-US" dirty="0">
                <a:hlinkClick r:id="rId5"/>
              </a:rPr>
              <a:t>Stopthinkconnect.org </a:t>
            </a:r>
            <a:r>
              <a:rPr lang="en-US" dirty="0"/>
              <a:t>(multiple languages available)</a:t>
            </a:r>
          </a:p>
        </p:txBody>
      </p:sp>
    </p:spTree>
    <p:extLst>
      <p:ext uri="{BB962C8B-B14F-4D97-AF65-F5344CB8AC3E}">
        <p14:creationId xmlns:p14="http://schemas.microsoft.com/office/powerpoint/2010/main" val="70112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D03A-1806-4758-9FAE-D98A4072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IT with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F7DB4-5D79-48B7-8CEE-CBB73B486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57157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Use the “Technology in UWE” page to determine who/how to contact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Go to “</a:t>
            </a:r>
            <a:r>
              <a:rPr lang="en-US" dirty="0">
                <a:hlinkClick r:id="rId2"/>
              </a:rPr>
              <a:t>Employee Resources</a:t>
            </a:r>
            <a:r>
              <a:rPr lang="en-US" dirty="0"/>
              <a:t>” </a:t>
            </a:r>
            <a:endParaRPr lang="en-US" sz="2000" dirty="0"/>
          </a:p>
          <a:p>
            <a:pPr lvl="1"/>
            <a:r>
              <a:rPr lang="en-US" dirty="0"/>
              <a:t>Click on “</a:t>
            </a:r>
            <a:r>
              <a:rPr lang="en-US" dirty="0">
                <a:hlinkClick r:id="rId3"/>
              </a:rPr>
              <a:t>Technology in UWE</a:t>
            </a:r>
            <a:r>
              <a:rPr lang="en-US" dirty="0"/>
              <a:t>”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413CD-4987-478A-AF1D-73759AD7F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05" y="1906437"/>
            <a:ext cx="3617635" cy="364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49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1093694"/>
            <a:ext cx="10469461" cy="53406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Activity</a:t>
            </a:r>
          </a:p>
          <a:p>
            <a:r>
              <a:rPr lang="en-US" b="1" i="1" dirty="0"/>
              <a:t>Get credit toward your “Tech-</a:t>
            </a:r>
            <a:r>
              <a:rPr lang="en-US" b="1" i="1" dirty="0" err="1"/>
              <a:t>spert</a:t>
            </a:r>
            <a:r>
              <a:rPr lang="en-US" b="1" i="1" dirty="0"/>
              <a:t>” badge!</a:t>
            </a:r>
          </a:p>
          <a:p>
            <a:endParaRPr lang="en-US" sz="16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dirty="0"/>
              <a:t>  </a:t>
            </a:r>
            <a:r>
              <a:rPr lang="en-US" dirty="0"/>
              <a:t>Watch/re-watch the training video “Identifying Phishing Emails” at </a:t>
            </a:r>
            <a:r>
              <a:rPr lang="en-US" dirty="0">
                <a:hlinkClick r:id="rId3"/>
              </a:rPr>
              <a:t>https://www.youtube.com/watch?v=PAtOHSfKZoo</a:t>
            </a:r>
            <a:r>
              <a:rPr lang="en-US" dirty="0"/>
              <a:t> </a:t>
            </a:r>
          </a:p>
          <a:p>
            <a:r>
              <a:rPr lang="en-US" dirty="0"/>
              <a:t>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Complete the online course (45-60 minutes) at: </a:t>
            </a:r>
            <a:r>
              <a:rPr lang="en-US" dirty="0">
                <a:hlinkClick r:id="rId4"/>
              </a:rPr>
              <a:t>https://uwittraining.catalog.instructure.com/courses/identy-avoid-phishing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b="1" i="1" dirty="0"/>
              <a:t>When you have finished, go to this Google form and fill it out to receive credit:</a:t>
            </a:r>
            <a:endParaRPr lang="en-US" dirty="0"/>
          </a:p>
          <a:p>
            <a:r>
              <a:rPr lang="en-US" b="1" dirty="0">
                <a:hlinkClick r:id="rId5"/>
              </a:rPr>
              <a:t>http://tinyurl.com/10thingsSeptember</a:t>
            </a:r>
            <a:r>
              <a:rPr lang="en-US" b="1" dirty="0"/>
              <a:t> 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6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538444"/>
            <a:ext cx="10469461" cy="18959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Questions?</a:t>
            </a:r>
          </a:p>
          <a:p>
            <a:r>
              <a:rPr lang="en-US" dirty="0"/>
              <a:t>Tamara Meredith, </a:t>
            </a:r>
            <a:r>
              <a:rPr lang="en-US" dirty="0">
                <a:hlinkClick r:id="rId3"/>
              </a:rPr>
              <a:t>tamara.meredith@uwyo.edu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70969"/>
      </p:ext>
    </p:extLst>
  </p:cSld>
  <p:clrMapOvr>
    <a:masterClrMapping/>
  </p:clrMapOvr>
</p:sld>
</file>

<file path=ppt/theme/theme1.xml><?xml version="1.0" encoding="utf-8"?>
<a:theme xmlns:a="http://schemas.openxmlformats.org/drawingml/2006/main" name="UWE2017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2017" id="{661B0DF0-FC00-4A02-8F27-EF7CE5BC9F94}" vid="{84A8B103-7E09-460C-8162-AA2428289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UWE2017</Template>
  <TotalTime>20742</TotalTime>
  <Words>243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UWE2017</vt:lpstr>
      <vt:lpstr>PowerPoint Presentation</vt:lpstr>
      <vt:lpstr>What UW provides...</vt:lpstr>
      <vt:lpstr>Finding good resources</vt:lpstr>
      <vt:lpstr>Contacting IT with questions...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Meredith</dc:creator>
  <cp:lastModifiedBy>Tamara Rochelle Meredith</cp:lastModifiedBy>
  <cp:revision>127</cp:revision>
  <cp:lastPrinted>2017-06-26T22:23:37Z</cp:lastPrinted>
  <dcterms:created xsi:type="dcterms:W3CDTF">2017-01-18T15:06:37Z</dcterms:created>
  <dcterms:modified xsi:type="dcterms:W3CDTF">2017-09-26T20:41:18Z</dcterms:modified>
</cp:coreProperties>
</file>