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25"/>
    <a:srgbClr val="492F24"/>
    <a:srgbClr val="AB7A42"/>
    <a:srgbClr val="F7B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5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1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42085-A09F-E545-8A8F-B8AB3DE97984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11CE5-AED5-F049-B238-7518EB246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A103-157F-4549-8AD9-A88A89E80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D87A5-BAC6-274E-A83B-E7A1FD4B3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5745-DF54-294D-A54C-5211AA19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1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25068-D297-354E-B0F9-7E336825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6B558-863E-3E4C-9E6E-0588BFDF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9B028-AE04-7943-94DD-93D44558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019-0C80-734E-87F1-2F1026BE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0C2F8-2974-1D4F-9FBC-001A6FF4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9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4CDA9A-0733-9C48-8D58-0E20515EF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02E5D-0E47-3E43-90DA-2DCFB4708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B4C2B-6C2C-9D49-B454-46CDD6BE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BC095-8919-514A-9A45-F7D7113B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800A-30E8-DC46-8FDE-2E2BA1B3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2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E705E-8FE3-2649-992E-0013D2AB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A2F3C-13EE-6D46-B694-3D0658B6B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60EF1-07A1-3440-808C-657C591B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9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BCA4-28B0-2C4A-87C5-8BE2292A4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C2632-1A24-434C-BA8F-B0656CCEA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34E8D-9F65-4D42-9AB6-EB6ACD4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8F9AB-1AF0-F94D-B710-41D02E07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8237C-AFE6-1743-9812-6E9BF539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014693-B47A-204F-8700-ACAE6744E1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6697" cy="17695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29125F-5B15-694A-A259-51FFFE899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675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2F689-AA0F-E449-AFF2-73F323F39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78095"/>
            <a:ext cx="5181600" cy="339886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9163B-E6F3-A54B-84E1-663700AC6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78095"/>
            <a:ext cx="5181600" cy="339886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79239-31B8-8940-9498-EE186388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603183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FDF6C-9774-8449-B1CB-57D5641A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6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8A47-57C7-2440-926F-3CD554BC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4C8F5-303D-D845-A26F-A7E3D98B0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B2B0C-CF17-AA47-9213-8B40E62D2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6179F-E462-544B-BA34-0E868AE7E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930E2-B1EE-D348-81BE-8CD43C919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737B51-36DA-D944-A2BD-72354802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678D08-1C9D-F943-AA78-0D7EA9D5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9D0C5D-F357-4E4A-AB41-9B8E8A5F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D22A-3F92-DD4E-B6EB-BC659392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75710-76E9-234A-BA96-10120316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AA919-5C56-6A47-BDB9-B57AB6F6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B4681-EA7E-4045-ACAD-E8552E2E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8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1FB6E-FE2B-A744-A95A-2F9E201C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8082E-7730-0E41-AB49-1DA158DD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ED5BD-58D2-904B-824C-A92618B6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1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CBB96-59AB-9A48-87CD-2A187D775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24CF1-4BA5-EF4D-8B7F-BC085F378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F8646-A05D-DF4F-9E0F-5910C21B5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008D8-6AA5-1640-BF32-2D9B81FD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1C2CC-5B8B-F943-A339-C5DC9825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76040-F098-7B4C-89D1-695E428B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852F-C685-6A41-842E-03236910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42583E-1E58-D744-BC56-811B7DCD3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2E52E-DFC8-794B-85DF-6039B9ABD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F616C-6447-4A49-B481-5143A652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81C11B-F47A-694B-9BD2-031DA399A96B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DD02C-06CC-6E49-AFDD-2182391C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598" y="6336506"/>
            <a:ext cx="27413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BD37C-5B4A-0844-9961-B6C944EE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76C3-6984-284B-9079-27B72830D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5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9197C9B-6D86-664A-84D9-E4295B7B2C2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6697" cy="176953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471F8-0ACD-4347-BFD9-5E1AB4ED0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F1A48-C4E7-F84D-B300-452352C4E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5231"/>
            <a:ext cx="10515600" cy="3421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96A64-AE42-664E-8253-4D7719BF2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  <a:p>
            <a:fld id="{1EBB76C3-6984-284B-9079-27B72830D6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University of Wyoming Extension logo">
            <a:extLst>
              <a:ext uri="{FF2B5EF4-FFF2-40B4-BE49-F238E27FC236}">
                <a16:creationId xmlns:a16="http://schemas.microsoft.com/office/drawing/2014/main" id="{0B1FE602-869B-5444-8C6F-940C891B18A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" y="6153253"/>
            <a:ext cx="2743200" cy="7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AB735-C857-A949-90BB-642D5C46C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742" y="1305932"/>
            <a:ext cx="11019934" cy="1041026"/>
          </a:xfrm>
        </p:spPr>
        <p:txBody>
          <a:bodyPr>
            <a:normAutofit/>
          </a:bodyPr>
          <a:lstStyle/>
          <a:p>
            <a:r>
              <a:rPr lang="en-US" sz="2800" b="1" spc="300" dirty="0">
                <a:solidFill>
                  <a:srgbClr val="492F24"/>
                </a:solidFill>
                <a:latin typeface="Myriad Pro" panose="020B0503030403020204" pitchFamily="34" charset="0"/>
              </a:rPr>
              <a:t>County Civil Rights Training and Review Rotation</a:t>
            </a:r>
            <a:br>
              <a:rPr lang="en-US" sz="2800" b="1" spc="300" dirty="0">
                <a:solidFill>
                  <a:srgbClr val="492F24"/>
                </a:solidFill>
                <a:latin typeface="Myriad Pro" panose="020B0503030403020204" pitchFamily="34" charset="0"/>
              </a:rPr>
            </a:br>
            <a:r>
              <a:rPr lang="en-US" sz="2800" b="1" spc="300" dirty="0">
                <a:solidFill>
                  <a:srgbClr val="492F24"/>
                </a:solidFill>
                <a:latin typeface="Myriad Pro" panose="020B0503030403020204" pitchFamily="34" charset="0"/>
              </a:rPr>
              <a:t>2022-2027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69FE3D7-EA21-491F-A762-A3F997DFA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370290"/>
              </p:ext>
            </p:extLst>
          </p:nvPr>
        </p:nvGraphicFramePr>
        <p:xfrm>
          <a:off x="1061039" y="2755857"/>
          <a:ext cx="997774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588">
                  <a:extLst>
                    <a:ext uri="{9D8B030D-6E8A-4147-A177-3AD203B41FA5}">
                      <a16:colId xmlns:a16="http://schemas.microsoft.com/office/drawing/2014/main" val="1843182544"/>
                    </a:ext>
                  </a:extLst>
                </a:gridCol>
                <a:gridCol w="1677971">
                  <a:extLst>
                    <a:ext uri="{9D8B030D-6E8A-4147-A177-3AD203B41FA5}">
                      <a16:colId xmlns:a16="http://schemas.microsoft.com/office/drawing/2014/main" val="1374335736"/>
                    </a:ext>
                  </a:extLst>
                </a:gridCol>
                <a:gridCol w="1621410">
                  <a:extLst>
                    <a:ext uri="{9D8B030D-6E8A-4147-A177-3AD203B41FA5}">
                      <a16:colId xmlns:a16="http://schemas.microsoft.com/office/drawing/2014/main" val="1590031137"/>
                    </a:ext>
                  </a:extLst>
                </a:gridCol>
                <a:gridCol w="1753386">
                  <a:extLst>
                    <a:ext uri="{9D8B030D-6E8A-4147-A177-3AD203B41FA5}">
                      <a16:colId xmlns:a16="http://schemas.microsoft.com/office/drawing/2014/main" val="2580653892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386841187"/>
                    </a:ext>
                  </a:extLst>
                </a:gridCol>
                <a:gridCol w="1574277">
                  <a:extLst>
                    <a:ext uri="{9D8B030D-6E8A-4147-A177-3AD203B41FA5}">
                      <a16:colId xmlns:a16="http://schemas.microsoft.com/office/drawing/2014/main" val="4048379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YEAR: 2022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YEAR: 2023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YEAR: 2024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YEAR: 2025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YEAR: 2026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YEAR: 2027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0941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Converse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Big Horn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Albany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Teton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Lincoln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Goshen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31463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Campbell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Laramie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Crook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Carbon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Johnson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Niobrara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54855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Sublette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Uinta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Fremont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Hot Springs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Natrona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Washakie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55968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Park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Sheridan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Platte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WRR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Sweetwater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1655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6174152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1B69380-EA32-47FE-B33A-9AEB36C1F949}"/>
              </a:ext>
            </a:extLst>
          </p:cNvPr>
          <p:cNvSpPr txBox="1"/>
          <p:nvPr/>
        </p:nvSpPr>
        <p:spPr>
          <a:xfrm>
            <a:off x="9690755" y="6249971"/>
            <a:ext cx="1941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Updated May 2021</a:t>
            </a:r>
          </a:p>
        </p:txBody>
      </p:sp>
    </p:spTree>
    <p:extLst>
      <p:ext uri="{BB962C8B-B14F-4D97-AF65-F5344CB8AC3E}">
        <p14:creationId xmlns:p14="http://schemas.microsoft.com/office/powerpoint/2010/main" val="332294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56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Myriad Pro</vt:lpstr>
      <vt:lpstr>Office Theme</vt:lpstr>
      <vt:lpstr>County Civil Rights Training and Review Rotation 2022-2027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Kim Reaman</cp:lastModifiedBy>
  <cp:revision>48</cp:revision>
  <dcterms:created xsi:type="dcterms:W3CDTF">2018-11-02T15:40:34Z</dcterms:created>
  <dcterms:modified xsi:type="dcterms:W3CDTF">2021-06-11T19:41:00Z</dcterms:modified>
</cp:coreProperties>
</file>