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/>
    <p:restoredTop sz="94650"/>
  </p:normalViewPr>
  <p:slideViewPr>
    <p:cSldViewPr snapToGrid="0" snapToObjects="1" showGuides="1">
      <p:cViewPr varScale="1">
        <p:scale>
          <a:sx n="183" d="100"/>
          <a:sy n="183" d="100"/>
        </p:scale>
        <p:origin x="3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48" y="1780529"/>
            <a:ext cx="6872466" cy="18199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47" y="3886200"/>
            <a:ext cx="687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A3F0C0-A09F-BB43-8BC4-C71F26B379E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E95EB-6456-CA44-977A-44FC9F30B5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Futura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utura Medium"/>
          <a:ea typeface="+mn-ea"/>
          <a:cs typeface="Futura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utura Medium"/>
          <a:ea typeface="+mn-ea"/>
          <a:cs typeface="Futura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utura Medium"/>
          <a:ea typeface="+mn-ea"/>
          <a:cs typeface="Futura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Medium"/>
          <a:ea typeface="+mn-ea"/>
          <a:cs typeface="Futura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Futura Medium</vt:lpstr>
      <vt:lpstr>Arial</vt:lpstr>
      <vt:lpstr>Office Theme</vt:lpstr>
      <vt:lpstr>PowerPoint Presentation</vt:lpstr>
      <vt:lpstr>PowerPoint Presentation</vt:lpstr>
    </vt:vector>
  </TitlesOfParts>
  <Company>UW 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Tana Stith</dc:creator>
  <cp:lastModifiedBy>Tanya Engel</cp:lastModifiedBy>
  <cp:revision>6</cp:revision>
  <dcterms:created xsi:type="dcterms:W3CDTF">2011-03-17T14:20:37Z</dcterms:created>
  <dcterms:modified xsi:type="dcterms:W3CDTF">2015-10-15T17:35:33Z</dcterms:modified>
</cp:coreProperties>
</file>