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9" r:id="rId3"/>
    <p:sldId id="260" r:id="rId4"/>
    <p:sldId id="262" r:id="rId5"/>
    <p:sldId id="261" r:id="rId6"/>
    <p:sldId id="256" r:id="rId7"/>
    <p:sldId id="258" r:id="rId8"/>
    <p:sldId id="257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5"/>
    <a:srgbClr val="492F24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DCE9-BAA8-E64D-B721-1F7FC2AC3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B441A-F691-2045-A00B-5DC15E1D9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B13EB-BDFA-4F4F-A05A-3D293FB0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80772-5B65-014E-A0D8-3414C85B3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C1F6-305B-AE4E-8CCF-E61BC1CA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5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1A52-A5E9-9344-8618-0EE05D5B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4D6FD-3381-A045-8B05-69330CB9B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DDA4-414E-444F-86AE-45043449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DF0CD-F52D-2649-A0FC-6A888295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8266E-A602-A74F-B9BD-88F9E4E2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7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A2D63-BC84-F944-99EB-B38B644C6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357CD-3043-974C-8E82-DA7BECB70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AF61B-C9F3-9249-9317-69974FCF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2CB2-EA07-604A-AD17-5D363F2E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B035B-1B23-8243-8E60-B785E84B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492A-749B-1D44-98B1-9DF760AA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FE477-6BED-024A-977B-B2C7DE487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32E27-5DC4-F644-AE34-07EBA692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145EE-6B10-E645-BB54-69C585CB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8D0C7-5AF1-7F42-8467-B52B7B17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3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6999-93D9-FF43-80F8-18D9F559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8E82E-BA27-0D42-9E0C-B9FD3B0E4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B11D4-0D3B-6845-A203-92D8C29E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A3B4F-8C79-554D-BCDD-F04C2564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547F8-AEDA-804A-B172-44EBF378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0F30-C96A-CF43-AE6C-052ACA14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B8DD-05F5-2146-8195-3C7162107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46134-8672-6245-9272-7CAE68743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0241C-97D3-2949-AA91-0BF7F6C2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61B6F-9AEB-0F4A-A022-E970CBC0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6C193-1AED-7B4B-BABE-400B1646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5ACE-845D-594D-B86E-6DB2E14C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DDA52-593A-C14A-8DDF-74F583943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21B0F-72EF-8B4C-94E3-6697FBA7A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17B1F-624B-ED42-877B-3E282F2A9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7BE9F-A1BD-9844-ACE0-06900D652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795B-EDF9-CC4A-B236-777E36B7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29B92-3040-A54F-BE39-1B61BC66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EA00D-AB11-D040-AE61-C45A1443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5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BA8B-C463-4848-B4DE-FBB36252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CFEB8-955D-5748-96F4-EA821998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B60ED-A076-BD49-8109-BEAF62DA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1A2E6-86DC-2947-B5F1-0615452A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2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652A9-5F0C-3C46-B5F3-9E5E1AE0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7344C-25FB-E24A-8942-B8FAF5EA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CB04B-D89B-174D-BFD1-9275A3DB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0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09D-E8DC-7E40-BE75-4A37BF3C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7300-9059-5345-9AF3-6FAE253C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4E9AE-8025-8242-A78C-C7993495B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FCA79-0DE0-0246-A1A2-55EBDFE2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D9D57-2C6C-EB44-BCB1-E09B0DC2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B7714-3CC0-5040-9106-9AEECC1D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ADEF2-CA00-3E4C-8636-018ED297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8BA68-EC5E-F94D-8B38-AA4F89DF9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05AC6-521D-7141-8AE9-6B09247FD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83FB9-F0E7-A348-8F79-B14CF7A5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B7C8A-FA4A-ED45-90D4-2B5F0ADB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4A176-510B-6A46-9A93-C3378A44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3160E-9F60-6249-9FAB-B4F23F2A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6D8B6-12C5-3D48-B2DC-D133F02F9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7B323-CE94-A941-A984-6AEF82E73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B06F-87CA-A848-A276-5370EC00301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D1999-EF69-BC44-8502-008097CD9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01F88-6144-1D49-B6BF-1FB63CB0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15E9A4-AC86-E64C-93A3-7922FF0CC3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53" y="223024"/>
            <a:ext cx="11686361" cy="63561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AA3649-E887-3A4D-B8DC-4BA650059D4A}"/>
              </a:ext>
            </a:extLst>
          </p:cNvPr>
          <p:cNvSpPr/>
          <p:nvPr/>
        </p:nvSpPr>
        <p:spPr>
          <a:xfrm>
            <a:off x="244751" y="223024"/>
            <a:ext cx="11686361" cy="6356196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363F8-91E6-634D-9340-29CFCE331C0D}"/>
              </a:ext>
            </a:extLst>
          </p:cNvPr>
          <p:cNvSpPr txBox="1"/>
          <p:nvPr/>
        </p:nvSpPr>
        <p:spPr>
          <a:xfrm>
            <a:off x="1610400" y="2880748"/>
            <a:ext cx="8955062" cy="1246495"/>
          </a:xfrm>
          <a:prstGeom prst="rect">
            <a:avLst/>
          </a:prstGeom>
          <a:noFill/>
          <a:ln w="38100">
            <a:solidFill>
              <a:srgbClr val="FFC4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500" b="1" spc="300" dirty="0">
                <a:solidFill>
                  <a:schemeClr val="bg1"/>
                </a:solidFill>
                <a:latin typeface="Myriad Pro" panose="020B0503030403020204" pitchFamily="34" charset="0"/>
              </a:rPr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76481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90D8BA-BA75-C64D-971A-D0298BF83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57137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B69254-EC58-6A4D-8F3B-9660BFFB851B}"/>
              </a:ext>
            </a:extLst>
          </p:cNvPr>
          <p:cNvSpPr/>
          <p:nvPr/>
        </p:nvSpPr>
        <p:spPr>
          <a:xfrm>
            <a:off x="3267636" y="416857"/>
            <a:ext cx="5136776" cy="5674660"/>
          </a:xfrm>
          <a:prstGeom prst="rect">
            <a:avLst/>
          </a:prstGeom>
          <a:solidFill>
            <a:srgbClr val="FFC425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6DFEB6-AFA0-F24B-8C0B-8BF67AADB914}"/>
              </a:ext>
            </a:extLst>
          </p:cNvPr>
          <p:cNvSpPr/>
          <p:nvPr/>
        </p:nvSpPr>
        <p:spPr>
          <a:xfrm>
            <a:off x="3684495" y="779928"/>
            <a:ext cx="5136776" cy="5674660"/>
          </a:xfrm>
          <a:prstGeom prst="rect">
            <a:avLst/>
          </a:prstGeom>
          <a:solidFill>
            <a:srgbClr val="FFC42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0E3B6-0050-004B-B978-0A0D4E2203E5}"/>
              </a:ext>
            </a:extLst>
          </p:cNvPr>
          <p:cNvSpPr txBox="1"/>
          <p:nvPr/>
        </p:nvSpPr>
        <p:spPr>
          <a:xfrm>
            <a:off x="3920247" y="1684526"/>
            <a:ext cx="43190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>
                <a:latin typeface="Myriad Pro" panose="020B0503030403020204" pitchFamily="34" charset="0"/>
              </a:rPr>
              <a:t>IMPACT </a:t>
            </a:r>
            <a:r>
              <a:rPr lang="en-US" sz="5200" b="1" spc="300" dirty="0">
                <a:latin typeface="Myriad Pro" panose="020B0503030403020204" pitchFamily="34" charset="0"/>
              </a:rPr>
              <a:t>STATEMENT</a:t>
            </a:r>
            <a:r>
              <a:rPr lang="en-US" sz="6600" b="1" spc="300" dirty="0">
                <a:latin typeface="Myriad Pro" panose="020B0503030403020204" pitchFamily="34" charset="0"/>
              </a:rPr>
              <a:t> </a:t>
            </a:r>
          </a:p>
          <a:p>
            <a:pPr algn="ctr"/>
            <a:r>
              <a:rPr lang="en-US" sz="6600" b="1" spc="300" dirty="0">
                <a:latin typeface="Myriad Pro" panose="020B0503030403020204" pitchFamily="34" charset="0"/>
              </a:rPr>
              <a:t>HERE</a:t>
            </a:r>
          </a:p>
          <a:p>
            <a:pPr algn="ctr"/>
            <a:r>
              <a:rPr lang="en-US" sz="1400" b="1" spc="300" dirty="0">
                <a:latin typeface="Myriad Pro" panose="020B0503030403020204" pitchFamily="34" charset="0"/>
              </a:rPr>
              <a:t>W/PHOTO</a:t>
            </a:r>
          </a:p>
        </p:txBody>
      </p:sp>
    </p:spTree>
    <p:extLst>
      <p:ext uri="{BB962C8B-B14F-4D97-AF65-F5344CB8AC3E}">
        <p14:creationId xmlns:p14="http://schemas.microsoft.com/office/powerpoint/2010/main" val="13877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E3AB1D-34D5-704B-B4FB-84AFEF829150}"/>
              </a:ext>
            </a:extLst>
          </p:cNvPr>
          <p:cNvSpPr/>
          <p:nvPr/>
        </p:nvSpPr>
        <p:spPr>
          <a:xfrm>
            <a:off x="5729590" y="0"/>
            <a:ext cx="6074335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3482A-FF80-D54E-97A9-9C465C4A23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5982" y="0"/>
            <a:ext cx="570155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ADC90-199E-194B-B6EC-0DE7B6D39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24" y="1317811"/>
            <a:ext cx="464671" cy="464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8CB455-D2C5-6D45-B610-9F6267C99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801" y="4952928"/>
            <a:ext cx="468564" cy="468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CBDBF8-B2AA-A64A-B70E-ECED734F45D9}"/>
              </a:ext>
            </a:extLst>
          </p:cNvPr>
          <p:cNvSpPr txBox="1"/>
          <p:nvPr/>
        </p:nvSpPr>
        <p:spPr>
          <a:xfrm>
            <a:off x="1500095" y="1647780"/>
            <a:ext cx="32235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" panose="020B0503030403020204" pitchFamily="34" charset="0"/>
              </a:rPr>
              <a:t>Bullet points list w/ photo</a:t>
            </a:r>
          </a:p>
          <a:p>
            <a:endParaRPr lang="en-US" sz="3200" b="1" dirty="0">
              <a:latin typeface="Myriad Pro Semibold" panose="020B0503030403020204" pitchFamily="34" charset="0"/>
            </a:endParaRPr>
          </a:p>
          <a:p>
            <a:endParaRPr lang="en-US" sz="3200" b="1" dirty="0">
              <a:latin typeface="Myriad Pro Semibold" panose="020B0503030403020204" pitchFamily="34" charset="0"/>
            </a:endParaRPr>
          </a:p>
          <a:p>
            <a:r>
              <a:rPr lang="en-US" sz="3200" b="1" dirty="0">
                <a:latin typeface="Myriad Pro Semibold" panose="020B0503030403020204" pitchFamily="34" charset="0"/>
              </a:rPr>
              <a:t>• Example 1</a:t>
            </a:r>
          </a:p>
          <a:p>
            <a:r>
              <a:rPr lang="en-US" sz="3200" b="1" dirty="0">
                <a:latin typeface="Myriad Pro Semibold" panose="020B0503030403020204" pitchFamily="34" charset="0"/>
              </a:rPr>
              <a:t>• Example 2</a:t>
            </a:r>
          </a:p>
          <a:p>
            <a:r>
              <a:rPr lang="en-US" sz="3200" b="1" dirty="0">
                <a:latin typeface="Myriad Pro Semibold" panose="020B0503030403020204" pitchFamily="34" charset="0"/>
              </a:rPr>
              <a:t>• Example 3</a:t>
            </a:r>
          </a:p>
        </p:txBody>
      </p:sp>
    </p:spTree>
    <p:extLst>
      <p:ext uri="{BB962C8B-B14F-4D97-AF65-F5344CB8AC3E}">
        <p14:creationId xmlns:p14="http://schemas.microsoft.com/office/powerpoint/2010/main" val="211145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2FFB-703D-F94A-A3C0-B96E1651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6430" cy="1325563"/>
          </a:xfrm>
        </p:spPr>
        <p:txBody>
          <a:bodyPr/>
          <a:lstStyle/>
          <a:p>
            <a:pPr algn="ctr"/>
            <a:r>
              <a:rPr lang="en-US" b="1" dirty="0">
                <a:latin typeface="Myriad Pro" panose="020B0503030403020204" pitchFamily="34" charset="0"/>
              </a:rPr>
              <a:t>BULLET LIST, NO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AEE7F-6C69-C543-BF84-51B690F2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401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Myriad Pro" panose="020B0503030403020204" pitchFamily="34" charset="0"/>
              </a:rPr>
              <a:t>EXAMPLE 1</a:t>
            </a:r>
          </a:p>
          <a:p>
            <a:r>
              <a:rPr lang="en-US" dirty="0">
                <a:latin typeface="Myriad Pro" panose="020B0503030403020204" pitchFamily="34" charset="0"/>
              </a:rPr>
              <a:t>EXAMPLE 2</a:t>
            </a:r>
          </a:p>
          <a:p>
            <a:r>
              <a:rPr lang="en-US" dirty="0">
                <a:latin typeface="Myriad Pro" panose="020B0503030403020204" pitchFamily="34" charset="0"/>
              </a:rPr>
              <a:t>EXAMPLE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5557F-E8DC-1542-BE60-ED95BD60B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16" y="365125"/>
            <a:ext cx="464671" cy="464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129E5-FDCB-F24B-85AD-FC58EB6BF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661" y="1378837"/>
            <a:ext cx="468564" cy="4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6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373F7C-AEBA-274D-A2BA-BE88FE1DEF2D}"/>
              </a:ext>
            </a:extLst>
          </p:cNvPr>
          <p:cNvSpPr/>
          <p:nvPr/>
        </p:nvSpPr>
        <p:spPr>
          <a:xfrm>
            <a:off x="0" y="0"/>
            <a:ext cx="1313234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92F2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731345-8E4C-D44D-A563-2714768555D1}"/>
              </a:ext>
            </a:extLst>
          </p:cNvPr>
          <p:cNvSpPr/>
          <p:nvPr/>
        </p:nvSpPr>
        <p:spPr>
          <a:xfrm>
            <a:off x="1313234" y="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8E65D-EACB-1641-8264-519D8AFB479A}"/>
              </a:ext>
            </a:extLst>
          </p:cNvPr>
          <p:cNvSpPr txBox="1"/>
          <p:nvPr/>
        </p:nvSpPr>
        <p:spPr>
          <a:xfrm rot="16200000">
            <a:off x="-2556021" y="2896810"/>
            <a:ext cx="6230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>
                <a:solidFill>
                  <a:schemeClr val="bg1"/>
                </a:solidFill>
                <a:latin typeface="Myriad Pro" panose="020B0503030403020204" pitchFamily="34" charset="0"/>
              </a:rPr>
              <a:t>SECTION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90C06A-E22E-8F45-997B-6FBC47B5FC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238" y="0"/>
            <a:ext cx="10771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1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5D25ED-50B8-A846-996C-120B5AC8730B}"/>
              </a:ext>
            </a:extLst>
          </p:cNvPr>
          <p:cNvSpPr/>
          <p:nvPr/>
        </p:nvSpPr>
        <p:spPr>
          <a:xfrm>
            <a:off x="0" y="0"/>
            <a:ext cx="1313234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92F2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FD486-9B51-BE40-BDA0-D5A5162E2B52}"/>
              </a:ext>
            </a:extLst>
          </p:cNvPr>
          <p:cNvSpPr/>
          <p:nvPr/>
        </p:nvSpPr>
        <p:spPr>
          <a:xfrm>
            <a:off x="1313234" y="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797E0-D3CB-8043-975D-9F83638106DA}"/>
              </a:ext>
            </a:extLst>
          </p:cNvPr>
          <p:cNvSpPr txBox="1"/>
          <p:nvPr/>
        </p:nvSpPr>
        <p:spPr>
          <a:xfrm rot="16200000">
            <a:off x="-2556021" y="2896810"/>
            <a:ext cx="6230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>
                <a:solidFill>
                  <a:schemeClr val="bg1"/>
                </a:solidFill>
                <a:latin typeface="Myriad Pro" panose="020B0503030403020204" pitchFamily="34" charset="0"/>
              </a:rPr>
              <a:t>SECTION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ECC87A-3847-264D-A187-951D45151705}"/>
              </a:ext>
            </a:extLst>
          </p:cNvPr>
          <p:cNvSpPr txBox="1"/>
          <p:nvPr/>
        </p:nvSpPr>
        <p:spPr>
          <a:xfrm>
            <a:off x="3589507" y="2529191"/>
            <a:ext cx="651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anose="020B0503030403020204" pitchFamily="34" charset="0"/>
              </a:rPr>
              <a:t>SECTION TITLE, NO PHOTO</a:t>
            </a:r>
          </a:p>
        </p:txBody>
      </p:sp>
    </p:spTree>
    <p:extLst>
      <p:ext uri="{BB962C8B-B14F-4D97-AF65-F5344CB8AC3E}">
        <p14:creationId xmlns:p14="http://schemas.microsoft.com/office/powerpoint/2010/main" val="343421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46A5B-C8DC-BF45-B71E-9853DA7D3C6E}"/>
              </a:ext>
            </a:extLst>
          </p:cNvPr>
          <p:cNvSpPr/>
          <p:nvPr/>
        </p:nvSpPr>
        <p:spPr>
          <a:xfrm>
            <a:off x="0" y="0"/>
            <a:ext cx="3805804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A4100-2E1F-5B49-9F1F-B490727522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859306" y="0"/>
            <a:ext cx="8332694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C7AFA5-3E35-FC47-8675-BA4B3FEA9C49}"/>
              </a:ext>
            </a:extLst>
          </p:cNvPr>
          <p:cNvSpPr txBox="1"/>
          <p:nvPr/>
        </p:nvSpPr>
        <p:spPr>
          <a:xfrm>
            <a:off x="295835" y="1573306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Picture Caption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ED4D77-0956-FF43-8DE3-B59129081019}"/>
              </a:ext>
            </a:extLst>
          </p:cNvPr>
          <p:cNvSpPr/>
          <p:nvPr/>
        </p:nvSpPr>
        <p:spPr>
          <a:xfrm>
            <a:off x="3752302" y="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5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4263989-1D2A-2448-A1D8-579F3FC80442}"/>
              </a:ext>
            </a:extLst>
          </p:cNvPr>
          <p:cNvSpPr/>
          <p:nvPr/>
        </p:nvSpPr>
        <p:spPr>
          <a:xfrm>
            <a:off x="2811294" y="1655263"/>
            <a:ext cx="4521972" cy="4521972"/>
          </a:xfrm>
          <a:prstGeom prst="ellipse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4D854B-4081-B542-9FBA-628873C60066}"/>
              </a:ext>
            </a:extLst>
          </p:cNvPr>
          <p:cNvSpPr/>
          <p:nvPr/>
        </p:nvSpPr>
        <p:spPr>
          <a:xfrm>
            <a:off x="1304930" y="205472"/>
            <a:ext cx="3023879" cy="3023879"/>
          </a:xfrm>
          <a:prstGeom prst="ellipse">
            <a:avLst/>
          </a:prstGeom>
          <a:solidFill>
            <a:srgbClr val="FFC42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C72B4-8F6C-E041-9852-416895E5B04D}"/>
              </a:ext>
            </a:extLst>
          </p:cNvPr>
          <p:cNvSpPr txBox="1"/>
          <p:nvPr/>
        </p:nvSpPr>
        <p:spPr>
          <a:xfrm>
            <a:off x="4328809" y="3822871"/>
            <a:ext cx="207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5DC8D-8A05-2942-ACB6-ADAE509C26A4}"/>
              </a:ext>
            </a:extLst>
          </p:cNvPr>
          <p:cNvSpPr txBox="1"/>
          <p:nvPr/>
        </p:nvSpPr>
        <p:spPr>
          <a:xfrm>
            <a:off x="2130357" y="1470597"/>
            <a:ext cx="207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E1E4FD-0E74-5845-BD4B-E9D0D1860404}"/>
              </a:ext>
            </a:extLst>
          </p:cNvPr>
          <p:cNvSpPr txBox="1"/>
          <p:nvPr/>
        </p:nvSpPr>
        <p:spPr>
          <a:xfrm>
            <a:off x="8171234" y="1470597"/>
            <a:ext cx="321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Supporting text here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3C9961-7E52-BF47-BE6F-BAF92A648186}"/>
              </a:ext>
            </a:extLst>
          </p:cNvPr>
          <p:cNvSpPr/>
          <p:nvPr/>
        </p:nvSpPr>
        <p:spPr>
          <a:xfrm>
            <a:off x="1293779" y="205472"/>
            <a:ext cx="3035030" cy="30350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1D052E-6B40-0F4D-81B1-7FF94A0D5FDC}"/>
              </a:ext>
            </a:extLst>
          </p:cNvPr>
          <p:cNvSpPr/>
          <p:nvPr/>
        </p:nvSpPr>
        <p:spPr>
          <a:xfrm>
            <a:off x="1304930" y="2707077"/>
            <a:ext cx="1996068" cy="1996068"/>
          </a:xfrm>
          <a:prstGeom prst="ellipse">
            <a:avLst/>
          </a:prstGeom>
          <a:solidFill>
            <a:srgbClr val="492F2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F434F-1EB7-A84A-8964-72106A31BCAC}"/>
              </a:ext>
            </a:extLst>
          </p:cNvPr>
          <p:cNvSpPr txBox="1"/>
          <p:nvPr/>
        </p:nvSpPr>
        <p:spPr>
          <a:xfrm>
            <a:off x="1653703" y="3453539"/>
            <a:ext cx="207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374936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C3FCB1-B018-E544-8038-3D0468B35FE7}"/>
              </a:ext>
            </a:extLst>
          </p:cNvPr>
          <p:cNvSpPr txBox="1"/>
          <p:nvPr/>
        </p:nvSpPr>
        <p:spPr>
          <a:xfrm>
            <a:off x="2733472" y="963039"/>
            <a:ext cx="74124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• Click text to edit</a:t>
            </a:r>
          </a:p>
          <a:p>
            <a:endParaRPr lang="en-US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• Click and drag box around text to move</a:t>
            </a:r>
          </a:p>
          <a:p>
            <a:endParaRPr lang="en-US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• To change image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Double Click photo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In the upper left properties bar click “Change Picture”</a:t>
            </a:r>
          </a:p>
          <a:p>
            <a:endParaRPr lang="en-US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• To add College/Dept. logo on every slide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Click “View” in the task bar (At the very top of screen)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Hover mouse over “Master”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Click “Slide Master”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Click in the text box to edit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*Make sure the first slide is selected*</a:t>
            </a:r>
          </a:p>
          <a:p>
            <a:endParaRPr lang="en-US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For more help, visit </a:t>
            </a:r>
          </a:p>
          <a:p>
            <a:r>
              <a:rPr lang="en-US" dirty="0" err="1">
                <a:solidFill>
                  <a:srgbClr val="492F24"/>
                </a:solidFill>
              </a:rPr>
              <a:t>bit.ly</a:t>
            </a:r>
            <a:r>
              <a:rPr lang="en-US" dirty="0">
                <a:solidFill>
                  <a:srgbClr val="492F24"/>
                </a:solidFill>
              </a:rPr>
              <a:t>/</a:t>
            </a:r>
            <a:r>
              <a:rPr lang="en-US" dirty="0" err="1">
                <a:solidFill>
                  <a:srgbClr val="492F24"/>
                </a:solidFill>
              </a:rPr>
              <a:t>powerpointtasks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A8DA9-75E5-6346-9C40-D5AD765116FF}"/>
              </a:ext>
            </a:extLst>
          </p:cNvPr>
          <p:cNvSpPr/>
          <p:nvPr/>
        </p:nvSpPr>
        <p:spPr>
          <a:xfrm>
            <a:off x="0" y="0"/>
            <a:ext cx="1313234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92F2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78ECD-6A2B-1341-97B3-EDE316413E30}"/>
              </a:ext>
            </a:extLst>
          </p:cNvPr>
          <p:cNvSpPr/>
          <p:nvPr/>
        </p:nvSpPr>
        <p:spPr>
          <a:xfrm>
            <a:off x="1313234" y="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1EE04-7A7C-B548-8DDE-834C1436EA56}"/>
              </a:ext>
            </a:extLst>
          </p:cNvPr>
          <p:cNvSpPr txBox="1"/>
          <p:nvPr/>
        </p:nvSpPr>
        <p:spPr>
          <a:xfrm rot="16200000">
            <a:off x="-2441123" y="3104559"/>
            <a:ext cx="62307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spc="300" dirty="0">
                <a:solidFill>
                  <a:schemeClr val="bg1"/>
                </a:solidFill>
                <a:latin typeface="Myriad Pro" panose="020B0503030403020204" pitchFamily="34" charset="0"/>
              </a:rPr>
              <a:t>EDITING INSTRUCTIONS</a:t>
            </a:r>
          </a:p>
        </p:txBody>
      </p:sp>
    </p:spTree>
    <p:extLst>
      <p:ext uri="{BB962C8B-B14F-4D97-AF65-F5344CB8AC3E}">
        <p14:creationId xmlns:p14="http://schemas.microsoft.com/office/powerpoint/2010/main" val="2954203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75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Myriad Pro Semibold</vt:lpstr>
      <vt:lpstr>Office Theme</vt:lpstr>
      <vt:lpstr>PowerPoint Presentation</vt:lpstr>
      <vt:lpstr>PowerPoint Presentation</vt:lpstr>
      <vt:lpstr>PowerPoint Presentation</vt:lpstr>
      <vt:lpstr>BULLET LIST, NO PHOTO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Emily Haase Edgar</cp:lastModifiedBy>
  <cp:revision>18</cp:revision>
  <dcterms:created xsi:type="dcterms:W3CDTF">2018-11-05T17:30:22Z</dcterms:created>
  <dcterms:modified xsi:type="dcterms:W3CDTF">2018-11-07T22:45:28Z</dcterms:modified>
</cp:coreProperties>
</file>