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25"/>
    <a:srgbClr val="492F24"/>
    <a:srgbClr val="AB7A42"/>
    <a:srgbClr val="F7B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6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23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42085-A09F-E545-8A8F-B8AB3DE97984}" type="datetimeFigureOut">
              <a:rPr lang="en-US" smtClean="0"/>
              <a:t>5/6/19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11CE5-AED5-F049-B238-7518EB246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1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11CE5-AED5-F049-B238-7518EB2465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9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EA103-157F-4549-8AD9-A88A89E80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FD87A5-BAC6-274E-A83B-E7A1FD4B3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B5745-DF54-294D-A54C-5211AA191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1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25068-D297-354E-B0F9-7E336825B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6B558-863E-3E4C-9E6E-0588BFDF5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9B028-AE04-7943-94DD-93D44558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BD019-0C80-734E-87F1-2F1026BE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0C2F8-2974-1D4F-9FBC-001A6FF4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9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4CDA9A-0733-9C48-8D58-0E20515EF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02E5D-0E47-3E43-90DA-2DCFB4708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B4C2B-6C2C-9D49-B454-46CDD6BE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BC095-8919-514A-9A45-F7D7113B1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B800A-30E8-DC46-8FDE-2E2BA1B3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2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E705E-8FE3-2649-992E-0013D2AB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A2F3C-13EE-6D46-B694-3D0658B6B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60EF1-07A1-3440-808C-657C591B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9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BCA4-28B0-2C4A-87C5-8BE2292A4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C2632-1A24-434C-BA8F-B0656CCEA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34E8D-9F65-4D42-9AB6-EB6ACD472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8F9AB-1AF0-F94D-B710-41D02E075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237C-AFE6-1743-9812-6E9BF539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014693-B47A-204F-8700-ACAE6744E1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86697" cy="1769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29125F-5B15-694A-A259-51FFFE89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75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2F689-AA0F-E449-AFF2-73F323F39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8095"/>
            <a:ext cx="5181600" cy="339886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9163B-E6F3-A54B-84E1-663700AC6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78095"/>
            <a:ext cx="5181600" cy="339886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79239-31B8-8940-9498-EE186388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03183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FDF6C-9774-8449-B1CB-57D5641A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6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78A47-57C7-2440-926F-3CD554BCE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4C8F5-303D-D845-A26F-A7E3D98B0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B2B0C-CF17-AA47-9213-8B40E62D2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6179F-E462-544B-BA34-0E868AE7E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F930E2-B1EE-D348-81BE-8CD43C919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37B51-36DA-D944-A2BD-72354802A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678D08-1C9D-F943-AA78-0D7EA9D5A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9D0C5D-F357-4E4A-AB41-9B8E8A5F4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D22A-3F92-DD4E-B6EB-BC6593926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75710-76E9-234A-BA96-10120316B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AA919-5C56-6A47-BDB9-B57AB6F6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B4681-EA7E-4045-ACAD-E8552E2E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8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61FB6E-FE2B-A744-A95A-2F9E201C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18082E-7730-0E41-AB49-1DA158DD3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ED5BD-58D2-904B-824C-A92618B6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1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CBB96-59AB-9A48-87CD-2A187D77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24CF1-4BA5-EF4D-8B7F-BC085F378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F8646-A05D-DF4F-9E0F-5910C21B5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008D8-6AA5-1640-BF32-2D9B81FDC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1C2CC-5B8B-F943-A339-C5DC9825B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76040-F098-7B4C-89D1-695E428BF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0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852F-C685-6A41-842E-03236910D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42583E-1E58-D744-BC56-811B7DCD3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72E52E-DFC8-794B-85DF-6039B9ABD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F616C-6447-4A49-B481-5143A652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DD02C-06CC-6E49-AFDD-2182391CF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BD37C-5B4A-0844-9961-B6C944EE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5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197C9B-6D86-664A-84D9-E4295B7B2C2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86697" cy="176953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471F8-0ACD-4347-BFD9-5E1AB4ED0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99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F1A48-C4E7-F84D-B300-452352C4E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55231"/>
            <a:ext cx="10515600" cy="3421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96A64-AE42-664E-8253-4D7719BF2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  <a:p>
            <a:fld id="{1EBB76C3-6984-284B-9079-27B72830D6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28741D-F814-1649-A23F-56F771207B0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" y="6204409"/>
            <a:ext cx="2605414" cy="74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7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AB735-C857-A949-90BB-642D5C46C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5053"/>
            <a:ext cx="9144000" cy="1596942"/>
          </a:xfrm>
        </p:spPr>
        <p:txBody>
          <a:bodyPr/>
          <a:lstStyle/>
          <a:p>
            <a:r>
              <a:rPr lang="en-US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1D5A0-F85D-F34C-9759-C0F303B893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492F24"/>
                </a:solidFill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22944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0237CE-B7A4-7741-9E3F-90D2C148F9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86697" cy="1769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BEC292-5449-2A4F-A4B2-BB4A15F0C296}"/>
              </a:ext>
            </a:extLst>
          </p:cNvPr>
          <p:cNvSpPr txBox="1"/>
          <p:nvPr/>
        </p:nvSpPr>
        <p:spPr>
          <a:xfrm>
            <a:off x="215920" y="1400200"/>
            <a:ext cx="1175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</a:rPr>
              <a:t>Title Goes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4BF2E3-B26B-F948-9DAD-6DC74884BCEC}"/>
              </a:ext>
            </a:extLst>
          </p:cNvPr>
          <p:cNvSpPr txBox="1"/>
          <p:nvPr/>
        </p:nvSpPr>
        <p:spPr>
          <a:xfrm>
            <a:off x="312821" y="3169733"/>
            <a:ext cx="11454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492F24"/>
                </a:solidFill>
                <a:latin typeface="Myriad Pro" panose="020B0503030403020204" pitchFamily="34" charset="0"/>
              </a:rPr>
              <a:t>Impact Statement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583B87-9B10-1B48-B3E4-314AD5663D77}"/>
              </a:ext>
            </a:extLst>
          </p:cNvPr>
          <p:cNvCxnSpPr/>
          <p:nvPr/>
        </p:nvCxnSpPr>
        <p:spPr>
          <a:xfrm>
            <a:off x="312821" y="2046531"/>
            <a:ext cx="281539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0CCD600-E2D5-0F4E-98E0-04FE456EE270}"/>
              </a:ext>
            </a:extLst>
          </p:cNvPr>
          <p:cNvSpPr txBox="1"/>
          <p:nvPr/>
        </p:nvSpPr>
        <p:spPr>
          <a:xfrm>
            <a:off x="312821" y="2138864"/>
            <a:ext cx="942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92F24"/>
                </a:solidFill>
                <a:latin typeface="Myriad Pro" panose="020B0503030403020204" pitchFamily="34" charset="0"/>
              </a:rPr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55199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0589DB-07E8-4844-8963-312461A4F7EB}"/>
              </a:ext>
            </a:extLst>
          </p:cNvPr>
          <p:cNvSpPr txBox="1"/>
          <p:nvPr/>
        </p:nvSpPr>
        <p:spPr>
          <a:xfrm>
            <a:off x="215920" y="1400200"/>
            <a:ext cx="1175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</a:rPr>
              <a:t>Title Goes Here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EE79A4-35AD-D64B-B18B-9789097BA667}"/>
              </a:ext>
            </a:extLst>
          </p:cNvPr>
          <p:cNvCxnSpPr/>
          <p:nvPr/>
        </p:nvCxnSpPr>
        <p:spPr>
          <a:xfrm>
            <a:off x="312821" y="2046531"/>
            <a:ext cx="281539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7D4145F-FBE9-7F40-BCC6-1778D3A22C6A}"/>
              </a:ext>
            </a:extLst>
          </p:cNvPr>
          <p:cNvSpPr txBox="1"/>
          <p:nvPr/>
        </p:nvSpPr>
        <p:spPr>
          <a:xfrm>
            <a:off x="312821" y="2138864"/>
            <a:ext cx="942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92F24"/>
                </a:solidFill>
                <a:latin typeface="Myriad Pro" panose="020B0503030403020204" pitchFamily="34" charset="0"/>
              </a:rPr>
              <a:t>Subtitle if needed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FAD7B-8B24-074B-A144-8BEA457E21AE}"/>
              </a:ext>
            </a:extLst>
          </p:cNvPr>
          <p:cNvSpPr txBox="1"/>
          <p:nvPr/>
        </p:nvSpPr>
        <p:spPr>
          <a:xfrm>
            <a:off x="613611" y="2741299"/>
            <a:ext cx="10768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92F24"/>
                </a:solidFill>
                <a:latin typeface="Myriad Pro" panose="020B0503030403020204" pitchFamily="34" charset="0"/>
              </a:rPr>
              <a:t>Example of Bulleted list (No Photo)</a:t>
            </a:r>
          </a:p>
          <a:p>
            <a:pPr algn="ctr"/>
            <a:endParaRPr lang="en-US" sz="36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1</a:t>
            </a: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2</a:t>
            </a: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51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454625-F108-3F41-8A52-AB69CCE1BD60}"/>
              </a:ext>
            </a:extLst>
          </p:cNvPr>
          <p:cNvSpPr txBox="1"/>
          <p:nvPr/>
        </p:nvSpPr>
        <p:spPr>
          <a:xfrm>
            <a:off x="215920" y="1400200"/>
            <a:ext cx="1175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</a:rPr>
              <a:t>Title Goes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4ECA96-622F-214E-940E-B68194CA7039}"/>
              </a:ext>
            </a:extLst>
          </p:cNvPr>
          <p:cNvSpPr txBox="1"/>
          <p:nvPr/>
        </p:nvSpPr>
        <p:spPr>
          <a:xfrm>
            <a:off x="312821" y="2138864"/>
            <a:ext cx="942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92F24"/>
                </a:solidFill>
                <a:latin typeface="Myriad Pro" panose="020B0503030403020204" pitchFamily="34" charset="0"/>
              </a:rPr>
              <a:t>Subtitle if needed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C08D2-5C7C-5D4E-BE76-B6F4C7F122C5}"/>
              </a:ext>
            </a:extLst>
          </p:cNvPr>
          <p:cNvSpPr txBox="1"/>
          <p:nvPr/>
        </p:nvSpPr>
        <p:spPr>
          <a:xfrm>
            <a:off x="409074" y="2741299"/>
            <a:ext cx="54382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92F24"/>
                </a:solidFill>
                <a:latin typeface="Myriad Pro" panose="020B0503030403020204" pitchFamily="34" charset="0"/>
              </a:rPr>
              <a:t>Example of Bulleted list w/ supporting photo</a:t>
            </a:r>
          </a:p>
          <a:p>
            <a:pPr algn="ctr"/>
            <a:endParaRPr lang="en-US" sz="36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1</a:t>
            </a: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2</a:t>
            </a: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3</a:t>
            </a:r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1F08CE-D152-084B-A571-ED1E68914720}"/>
              </a:ext>
            </a:extLst>
          </p:cNvPr>
          <p:cNvCxnSpPr/>
          <p:nvPr/>
        </p:nvCxnSpPr>
        <p:spPr>
          <a:xfrm>
            <a:off x="312821" y="2046531"/>
            <a:ext cx="281539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3441DEA-FB6C-A444-A137-947E1781A4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742" y="2046531"/>
            <a:ext cx="5378117" cy="358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30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0648EAE-C50F-AB44-BAD6-C6D7FFE858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355600"/>
            <a:ext cx="7315200" cy="6502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271881-6EB7-654F-8F8A-3F3BAF209C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86697" cy="176953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0017B7D-A3B3-6143-8A7A-C427229954E3}"/>
              </a:ext>
            </a:extLst>
          </p:cNvPr>
          <p:cNvSpPr txBox="1"/>
          <p:nvPr/>
        </p:nvSpPr>
        <p:spPr>
          <a:xfrm>
            <a:off x="462568" y="1769532"/>
            <a:ext cx="419365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Section Title </a:t>
            </a:r>
          </a:p>
          <a:p>
            <a:pPr algn="ctr"/>
            <a:r>
              <a:rPr lang="en-US" sz="60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Page</a:t>
            </a:r>
          </a:p>
          <a:p>
            <a:pPr algn="ctr"/>
            <a:r>
              <a:rPr lang="en-US" sz="24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With photo</a:t>
            </a:r>
          </a:p>
        </p:txBody>
      </p:sp>
    </p:spTree>
    <p:extLst>
      <p:ext uri="{BB962C8B-B14F-4D97-AF65-F5344CB8AC3E}">
        <p14:creationId xmlns:p14="http://schemas.microsoft.com/office/powerpoint/2010/main" val="372024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CA79C2-6630-DA4F-A931-A572B8AB1058}"/>
              </a:ext>
            </a:extLst>
          </p:cNvPr>
          <p:cNvSpPr txBox="1"/>
          <p:nvPr/>
        </p:nvSpPr>
        <p:spPr>
          <a:xfrm>
            <a:off x="3588017" y="1859473"/>
            <a:ext cx="419365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Section Title </a:t>
            </a:r>
          </a:p>
          <a:p>
            <a:pPr algn="ctr"/>
            <a:r>
              <a:rPr lang="en-US" sz="60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Page</a:t>
            </a:r>
          </a:p>
          <a:p>
            <a:pPr algn="ctr"/>
            <a:r>
              <a:rPr lang="en-US" sz="24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No photo</a:t>
            </a:r>
          </a:p>
        </p:txBody>
      </p:sp>
    </p:spTree>
    <p:extLst>
      <p:ext uri="{BB962C8B-B14F-4D97-AF65-F5344CB8AC3E}">
        <p14:creationId xmlns:p14="http://schemas.microsoft.com/office/powerpoint/2010/main" val="1347383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11FBD7-EE19-4A4A-80A5-126BC4183F5A}"/>
              </a:ext>
            </a:extLst>
          </p:cNvPr>
          <p:cNvSpPr/>
          <p:nvPr/>
        </p:nvSpPr>
        <p:spPr>
          <a:xfrm>
            <a:off x="3502152" y="249936"/>
            <a:ext cx="8535611" cy="6164608"/>
          </a:xfrm>
          <a:prstGeom prst="rect">
            <a:avLst/>
          </a:prstGeom>
          <a:solidFill>
            <a:srgbClr val="492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E1E06-CA88-8A4A-A3D2-7D7177420F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184" y="361210"/>
            <a:ext cx="8337187" cy="59402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0B7DE2-AD88-AE45-AD44-AEA9FA98D662}"/>
              </a:ext>
            </a:extLst>
          </p:cNvPr>
          <p:cNvSpPr txBox="1"/>
          <p:nvPr/>
        </p:nvSpPr>
        <p:spPr>
          <a:xfrm>
            <a:off x="0" y="2011680"/>
            <a:ext cx="341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92F24"/>
                </a:solidFill>
                <a:latin typeface="Myriad Pro" panose="020B0503030403020204" pitchFamily="34" charset="0"/>
              </a:rPr>
              <a:t>Photo w/ Caption</a:t>
            </a:r>
          </a:p>
        </p:txBody>
      </p:sp>
    </p:spTree>
    <p:extLst>
      <p:ext uri="{BB962C8B-B14F-4D97-AF65-F5344CB8AC3E}">
        <p14:creationId xmlns:p14="http://schemas.microsoft.com/office/powerpoint/2010/main" val="3674657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6670175-E7DB-9D41-899B-BA579D7D83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436644"/>
              </p:ext>
            </p:extLst>
          </p:nvPr>
        </p:nvGraphicFramePr>
        <p:xfrm>
          <a:off x="811306" y="2899334"/>
          <a:ext cx="10515600" cy="29366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79623071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858308334"/>
                    </a:ext>
                  </a:extLst>
                </a:gridCol>
              </a:tblGrid>
              <a:tr h="73417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Myriad Pro" panose="020B0503030403020204" pitchFamily="34" charset="0"/>
                        </a:rPr>
                        <a:t>EXAMPLE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Myriad Pro" panose="020B0503030403020204" pitchFamily="34" charset="0"/>
                        </a:rPr>
                        <a:t>EXAMPLE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958772"/>
                  </a:ext>
                </a:extLst>
              </a:tr>
              <a:tr h="734172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210660"/>
                  </a:ext>
                </a:extLst>
              </a:tr>
              <a:tr h="734172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096130"/>
                  </a:ext>
                </a:extLst>
              </a:tr>
              <a:tr h="734172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75544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9437165-B089-B243-84F7-1FBF62DDBA8D}"/>
              </a:ext>
            </a:extLst>
          </p:cNvPr>
          <p:cNvSpPr txBox="1"/>
          <p:nvPr/>
        </p:nvSpPr>
        <p:spPr>
          <a:xfrm>
            <a:off x="215920" y="1400200"/>
            <a:ext cx="1175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</a:rPr>
              <a:t>Title Goes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E36341-A0DB-E247-939F-C740425429D4}"/>
              </a:ext>
            </a:extLst>
          </p:cNvPr>
          <p:cNvSpPr txBox="1"/>
          <p:nvPr/>
        </p:nvSpPr>
        <p:spPr>
          <a:xfrm>
            <a:off x="312821" y="2138864"/>
            <a:ext cx="942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yriad Pro" panose="020B0503030403020204" pitchFamily="34" charset="0"/>
              </a:rPr>
              <a:t>Subtitle if needed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171D8B-BE2E-E54D-806A-AC5E52CE2791}"/>
              </a:ext>
            </a:extLst>
          </p:cNvPr>
          <p:cNvCxnSpPr/>
          <p:nvPr/>
        </p:nvCxnSpPr>
        <p:spPr>
          <a:xfrm>
            <a:off x="312821" y="2046531"/>
            <a:ext cx="281539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410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8FE0B-8184-EE4B-8301-8A2D69CCB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7060"/>
            <a:ext cx="10515600" cy="43593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• Click text to edit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• Click and drag box around text to move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• To change image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Double Click photo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In the upper left properties bar click “Change Picture”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• To add College/Dept. logo in the footer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Click “View” in the task bar (At the very top of screen)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Hover mouse over “Master”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Click “Slide Master”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Click in the text box to edit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</a:t>
            </a:r>
            <a:r>
              <a:rPr lang="en-US" sz="1600" i="1" dirty="0">
                <a:solidFill>
                  <a:srgbClr val="492F24"/>
                </a:solidFill>
              </a:rPr>
              <a:t>*Make sure the first slide is selected*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492F24"/>
                </a:solidFill>
              </a:rPr>
              <a:t>For more help, visit </a:t>
            </a:r>
          </a:p>
          <a:p>
            <a:pPr marL="0" indent="0">
              <a:buNone/>
            </a:pPr>
            <a:r>
              <a:rPr lang="en-US" sz="1600" dirty="0" err="1">
                <a:solidFill>
                  <a:srgbClr val="492F24"/>
                </a:solidFill>
              </a:rPr>
              <a:t>bit.ly</a:t>
            </a:r>
            <a:r>
              <a:rPr lang="en-US" sz="1600" dirty="0">
                <a:solidFill>
                  <a:srgbClr val="492F24"/>
                </a:solidFill>
              </a:rPr>
              <a:t>/</a:t>
            </a:r>
            <a:r>
              <a:rPr lang="en-US" sz="1600" dirty="0" err="1">
                <a:solidFill>
                  <a:srgbClr val="492F24"/>
                </a:solidFill>
              </a:rPr>
              <a:t>powerpointtasks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99393-7758-AA4F-8982-8BEAA9E2BAEA}"/>
              </a:ext>
            </a:extLst>
          </p:cNvPr>
          <p:cNvSpPr txBox="1"/>
          <p:nvPr/>
        </p:nvSpPr>
        <p:spPr>
          <a:xfrm>
            <a:off x="838200" y="1297172"/>
            <a:ext cx="6849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92F24"/>
                </a:solidFill>
              </a:rPr>
              <a:t>Basic Editing Instructions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8197E5-FDB7-C047-94B0-DD617EBA5FB6}"/>
              </a:ext>
            </a:extLst>
          </p:cNvPr>
          <p:cNvCxnSpPr/>
          <p:nvPr/>
        </p:nvCxnSpPr>
        <p:spPr>
          <a:xfrm>
            <a:off x="838200" y="1722476"/>
            <a:ext cx="3521149" cy="0"/>
          </a:xfrm>
          <a:prstGeom prst="line">
            <a:avLst/>
          </a:prstGeom>
          <a:ln w="15875"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964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101</Words>
  <Application>Microsoft Macintosh PowerPoint</Application>
  <PresentationFormat>Widescreen</PresentationFormat>
  <Paragraphs>45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Myriad Pro</vt:lpstr>
      <vt:lpstr>Office Theme</vt:lpstr>
      <vt:lpstr>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Tanya Engel</cp:lastModifiedBy>
  <cp:revision>29</cp:revision>
  <dcterms:created xsi:type="dcterms:W3CDTF">2018-11-02T15:40:34Z</dcterms:created>
  <dcterms:modified xsi:type="dcterms:W3CDTF">2019-05-06T18:44:26Z</dcterms:modified>
</cp:coreProperties>
</file>