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5"/>
    <a:srgbClr val="492F24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5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8741D-F814-1649-A23F-56F771207B0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6058745"/>
            <a:ext cx="2327564" cy="7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5053"/>
            <a:ext cx="9144000" cy="1596942"/>
          </a:xfrm>
        </p:spPr>
        <p:txBody>
          <a:bodyPr/>
          <a:lstStyle/>
          <a:p>
            <a:r>
              <a:rPr lang="en-US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92F24"/>
                </a:solidFill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237CE-B7A4-7741-9E3F-90D2C148F9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EC292-5449-2A4F-A4B2-BB4A15F0C296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F2E3-B26B-F948-9DAD-6DC74884BCEC}"/>
              </a:ext>
            </a:extLst>
          </p:cNvPr>
          <p:cNvSpPr txBox="1"/>
          <p:nvPr/>
        </p:nvSpPr>
        <p:spPr>
          <a:xfrm>
            <a:off x="312821" y="3169733"/>
            <a:ext cx="1145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492F24"/>
                </a:solidFill>
                <a:latin typeface="Myriad Pro" panose="020B0503030403020204" pitchFamily="34" charset="0"/>
              </a:rPr>
              <a:t>Impact Statement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3B87-9B10-1B48-B3E4-314AD5663D7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CCD600-E2D5-0F4E-98E0-04FE456EE270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5199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589DB-07E8-4844-8963-312461A4F7EB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EE79A4-35AD-D64B-B18B-9789097BA667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D4145F-FBE9-7F40-BCC6-1778D3A22C6A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FAD7B-8B24-074B-A144-8BEA457E21AE}"/>
              </a:ext>
            </a:extLst>
          </p:cNvPr>
          <p:cNvSpPr txBox="1"/>
          <p:nvPr/>
        </p:nvSpPr>
        <p:spPr>
          <a:xfrm>
            <a:off x="613611" y="2741299"/>
            <a:ext cx="107682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(No Photo)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54625-F108-3F41-8A52-AB69CCE1BD60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ECA96-622F-214E-940E-B68194CA7039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92F24"/>
                </a:solidFill>
                <a:latin typeface="Myriad Pro" panose="020B0503030403020204" pitchFamily="34" charset="0"/>
              </a:rPr>
              <a:t>Subtitle if needed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08D2-5C7C-5D4E-BE76-B6F4C7F122C5}"/>
              </a:ext>
            </a:extLst>
          </p:cNvPr>
          <p:cNvSpPr txBox="1"/>
          <p:nvPr/>
        </p:nvSpPr>
        <p:spPr>
          <a:xfrm>
            <a:off x="409074" y="2741299"/>
            <a:ext cx="5438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Example of Bulleted list w/ supporting photo</a:t>
            </a:r>
          </a:p>
          <a:p>
            <a:pPr algn="ctr"/>
            <a:endParaRPr lang="en-US" sz="3600" b="1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1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2</a:t>
            </a:r>
          </a:p>
          <a:p>
            <a:r>
              <a:rPr lang="en-US" sz="3600" b="1" dirty="0">
                <a:solidFill>
                  <a:srgbClr val="492F24"/>
                </a:solidFill>
                <a:latin typeface="Myriad Pro" panose="020B0503030403020204" pitchFamily="34" charset="0"/>
              </a:rPr>
              <a:t>•   Bullet 3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F08CE-D152-084B-A571-ED1E68914720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3441DEA-FB6C-A444-A137-947E1781A4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742" y="2046531"/>
            <a:ext cx="5378117" cy="35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3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0648EAE-C50F-AB44-BAD6-C6D7FFE85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55600"/>
            <a:ext cx="7315200" cy="6502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271881-6EB7-654F-8F8A-3F3BAF209C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017B7D-A3B3-6143-8A7A-C427229954E3}"/>
              </a:ext>
            </a:extLst>
          </p:cNvPr>
          <p:cNvSpPr txBox="1"/>
          <p:nvPr/>
        </p:nvSpPr>
        <p:spPr>
          <a:xfrm>
            <a:off x="462568" y="1769532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With photo</a:t>
            </a:r>
          </a:p>
        </p:txBody>
      </p:sp>
    </p:spTree>
    <p:extLst>
      <p:ext uri="{BB962C8B-B14F-4D97-AF65-F5344CB8AC3E}">
        <p14:creationId xmlns:p14="http://schemas.microsoft.com/office/powerpoint/2010/main" val="37202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CA79C2-6630-DA4F-A931-A572B8AB1058}"/>
              </a:ext>
            </a:extLst>
          </p:cNvPr>
          <p:cNvSpPr txBox="1"/>
          <p:nvPr/>
        </p:nvSpPr>
        <p:spPr>
          <a:xfrm>
            <a:off x="3588017" y="1859473"/>
            <a:ext cx="41936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Section Title </a:t>
            </a:r>
          </a:p>
          <a:p>
            <a:pPr algn="ctr"/>
            <a:r>
              <a:rPr lang="en-US" sz="60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Page</a:t>
            </a:r>
          </a:p>
          <a:p>
            <a:pPr algn="ctr"/>
            <a:r>
              <a:rPr lang="en-US" sz="2400" b="1" spc="300" dirty="0">
                <a:solidFill>
                  <a:srgbClr val="492F24"/>
                </a:solidFill>
                <a:latin typeface="Myriad Pro" panose="020B0503030403020204" pitchFamily="34" charset="0"/>
              </a:rPr>
              <a:t>No photo</a:t>
            </a:r>
          </a:p>
        </p:txBody>
      </p:sp>
    </p:spTree>
    <p:extLst>
      <p:ext uri="{BB962C8B-B14F-4D97-AF65-F5344CB8AC3E}">
        <p14:creationId xmlns:p14="http://schemas.microsoft.com/office/powerpoint/2010/main" val="134738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1FBD7-EE19-4A4A-80A5-126BC4183F5A}"/>
              </a:ext>
            </a:extLst>
          </p:cNvPr>
          <p:cNvSpPr/>
          <p:nvPr/>
        </p:nvSpPr>
        <p:spPr>
          <a:xfrm>
            <a:off x="3502152" y="249936"/>
            <a:ext cx="8535611" cy="6164608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E1E06-CA88-8A4A-A3D2-7D7177420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184" y="361210"/>
            <a:ext cx="8337187" cy="5940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0B7DE2-AD88-AE45-AD44-AEA9FA98D662}"/>
              </a:ext>
            </a:extLst>
          </p:cNvPr>
          <p:cNvSpPr txBox="1"/>
          <p:nvPr/>
        </p:nvSpPr>
        <p:spPr>
          <a:xfrm>
            <a:off x="0" y="2011680"/>
            <a:ext cx="3410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92F24"/>
                </a:solidFill>
                <a:latin typeface="Myriad Pro" panose="020B0503030403020204" pitchFamily="34" charset="0"/>
              </a:rPr>
              <a:t>Photo w/ Caption</a:t>
            </a:r>
          </a:p>
        </p:txBody>
      </p:sp>
    </p:spTree>
    <p:extLst>
      <p:ext uri="{BB962C8B-B14F-4D97-AF65-F5344CB8AC3E}">
        <p14:creationId xmlns:p14="http://schemas.microsoft.com/office/powerpoint/2010/main" val="367465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6670175-E7DB-9D41-899B-BA579D7D8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436644"/>
              </p:ext>
            </p:extLst>
          </p:nvPr>
        </p:nvGraphicFramePr>
        <p:xfrm>
          <a:off x="811306" y="2899334"/>
          <a:ext cx="10515600" cy="29366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7962307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858308334"/>
                    </a:ext>
                  </a:extLst>
                </a:gridCol>
              </a:tblGrid>
              <a:tr h="73417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58772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21066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96130"/>
                  </a:ext>
                </a:extLst>
              </a:tr>
              <a:tr h="734172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C42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2F24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554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9437165-B089-B243-84F7-1FBF62DDBA8D}"/>
              </a:ext>
            </a:extLst>
          </p:cNvPr>
          <p:cNvSpPr txBox="1"/>
          <p:nvPr/>
        </p:nvSpPr>
        <p:spPr>
          <a:xfrm>
            <a:off x="215920" y="1400200"/>
            <a:ext cx="1175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92F24"/>
                </a:solidFill>
              </a:rPr>
              <a:t>Title Goes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E36341-A0DB-E247-939F-C740425429D4}"/>
              </a:ext>
            </a:extLst>
          </p:cNvPr>
          <p:cNvSpPr txBox="1"/>
          <p:nvPr/>
        </p:nvSpPr>
        <p:spPr>
          <a:xfrm>
            <a:off x="312821" y="2138864"/>
            <a:ext cx="942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Subtitle if needed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171D8B-BE2E-E54D-806A-AC5E52CE2791}"/>
              </a:ext>
            </a:extLst>
          </p:cNvPr>
          <p:cNvCxnSpPr/>
          <p:nvPr/>
        </p:nvCxnSpPr>
        <p:spPr>
          <a:xfrm>
            <a:off x="312821" y="2046531"/>
            <a:ext cx="2815390" cy="0"/>
          </a:xfrm>
          <a:prstGeom prst="line">
            <a:avLst/>
          </a:prstGeom>
          <a:ln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1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8FE0B-8184-EE4B-8301-8A2D69CC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060"/>
            <a:ext cx="10515600" cy="4359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text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Click and drag box around text to move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change image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Double Click photo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In the upper left properties bar click “Change Picture”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• To add College/Dept. logo in the footer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“View” in the task bar (At the very top of screen)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Hover mouse over “Master”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“Slide Master”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Click in the text box to edit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492F24"/>
                </a:solidFill>
              </a:rPr>
              <a:t>	</a:t>
            </a:r>
            <a:r>
              <a:rPr lang="en-US" sz="1600" i="1" dirty="0">
                <a:solidFill>
                  <a:srgbClr val="492F24"/>
                </a:solidFill>
              </a:rPr>
              <a:t>*Make sure the first slide is selected*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492F24"/>
                </a:solidFill>
              </a:rPr>
              <a:t>For more help, visit 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492F24"/>
                </a:solidFill>
              </a:rPr>
              <a:t>bit.ly</a:t>
            </a:r>
            <a:r>
              <a:rPr lang="en-US" sz="1600" dirty="0">
                <a:solidFill>
                  <a:srgbClr val="492F24"/>
                </a:solidFill>
              </a:rPr>
              <a:t>/</a:t>
            </a:r>
            <a:r>
              <a:rPr lang="en-US" sz="1600" dirty="0" err="1">
                <a:solidFill>
                  <a:srgbClr val="492F24"/>
                </a:solidFill>
              </a:rPr>
              <a:t>powerpointtasks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99393-7758-AA4F-8982-8BEAA9E2BAEA}"/>
              </a:ext>
            </a:extLst>
          </p:cNvPr>
          <p:cNvSpPr txBox="1"/>
          <p:nvPr/>
        </p:nvSpPr>
        <p:spPr>
          <a:xfrm>
            <a:off x="838200" y="1297172"/>
            <a:ext cx="6849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92F24"/>
                </a:solidFill>
              </a:rPr>
              <a:t>Basic Editing Instructions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197E5-FDB7-C047-94B0-DD617EBA5FB6}"/>
              </a:ext>
            </a:extLst>
          </p:cNvPr>
          <p:cNvCxnSpPr/>
          <p:nvPr/>
        </p:nvCxnSpPr>
        <p:spPr>
          <a:xfrm>
            <a:off x="838200" y="1722476"/>
            <a:ext cx="3521149" cy="0"/>
          </a:xfrm>
          <a:prstGeom prst="line">
            <a:avLst/>
          </a:prstGeom>
          <a:ln w="15875">
            <a:solidFill>
              <a:srgbClr val="FFC4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964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101</Words>
  <Application>Microsoft Macintosh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Myriad Pro</vt:lpstr>
      <vt:lpstr>Office Theme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Engel</cp:lastModifiedBy>
  <cp:revision>37</cp:revision>
  <dcterms:created xsi:type="dcterms:W3CDTF">2018-11-02T15:40:34Z</dcterms:created>
  <dcterms:modified xsi:type="dcterms:W3CDTF">2019-08-27T16:57:36Z</dcterms:modified>
</cp:coreProperties>
</file>