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5"/>
    <a:srgbClr val="492F24"/>
    <a:srgbClr val="AB7A42"/>
    <a:srgbClr val="F7B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2085-A09F-E545-8A8F-B8AB3DE97984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1CE5-AED5-F049-B238-7518EB24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103-157F-4549-8AD9-A88A89E8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87A5-BAC6-274E-A83B-E7A1FD4B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745-DF54-294D-A54C-5211AA1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5068-D297-354E-B0F9-7E336825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B558-863E-3E4C-9E6E-0588BFDF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B028-AE04-7943-94DD-93D4455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BD019-0C80-734E-87F1-2F1026BE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C2F8-2974-1D4F-9FBC-001A6FF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CDA9A-0733-9C48-8D58-0E20515EF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02E5D-0E47-3E43-90DA-2DCFB4708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4C2B-6C2C-9D49-B454-46CDD6BE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C095-8919-514A-9A45-F7D7113B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800A-30E8-DC46-8FDE-2E2BA1B3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05E-8FE3-2649-992E-0013D2A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2F3C-13EE-6D46-B694-3D0658B6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0EF1-07A1-3440-808C-657C591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CA4-28B0-2C4A-87C5-8BE2292A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2632-1A24-434C-BA8F-B0656CC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4E8D-9F65-4D42-9AB6-EB6ACD4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F9AB-1AF0-F94D-B710-41D02E0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237C-AFE6-1743-9812-6E9BF53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014693-B47A-204F-8700-ACAE6744E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9125F-5B15-694A-A259-51FFFE8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F689-AA0F-E449-AFF2-73F323F39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9163B-E6F3-A54B-84E1-663700AC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9239-31B8-8940-9498-EE186388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318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FDF6C-9774-8449-B1CB-57D5641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8A47-57C7-2440-926F-3CD554BC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C8F5-303D-D845-A26F-A7E3D98B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2B0C-CF17-AA47-9213-8B40E62D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6179F-E462-544B-BA34-0E868AE7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930E2-B1EE-D348-81BE-8CD43C91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37B51-36DA-D944-A2BD-7235480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78D08-1C9D-F943-AA78-0D7EA9D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0C5D-F357-4E4A-AB41-9B8E8A5F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D22A-3F92-DD4E-B6EB-BC65939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710-76E9-234A-BA96-10120316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A919-5C56-6A47-BDB9-B57AB6F6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4681-EA7E-4045-ACAD-E8552E2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1FB6E-FE2B-A744-A95A-2F9E201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8082E-7730-0E41-AB49-1DA158DD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ED5BD-58D2-904B-824C-A92618B6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BB96-59AB-9A48-87CD-2A187D77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4CF1-4BA5-EF4D-8B7F-BC085F37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F8646-A05D-DF4F-9E0F-5910C21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08D8-6AA5-1640-BF32-2D9B81F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1C2CC-5B8B-F943-A339-C5DC9825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6040-F098-7B4C-89D1-695E428B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852F-C685-6A41-842E-03236910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2583E-1E58-D744-BC56-811B7DCD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E52E-DFC8-794B-85DF-6039B9AB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616C-6447-4A49-B481-5143A652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02C-06CC-6E49-AFDD-2182391C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D37C-5B4A-0844-9961-B6C944E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7C9B-6D86-664A-84D9-E4295B7B2C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471F8-0ACD-4347-BFD9-5E1AB4ED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1A48-C4E7-F84D-B300-452352C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5231"/>
            <a:ext cx="10515600" cy="342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6A64-AE42-664E-8253-4D7719BF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  <a:p>
            <a:fld id="{1EBB76C3-6984-284B-9079-27B72830D6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8741D-F814-1649-A23F-56F771207B0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6204409"/>
            <a:ext cx="2605414" cy="7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B735-C857-A949-90BB-642D5C46C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5053"/>
            <a:ext cx="9144000" cy="1596942"/>
          </a:xfrm>
        </p:spPr>
        <p:txBody>
          <a:bodyPr/>
          <a:lstStyle/>
          <a:p>
            <a:r>
              <a:rPr lang="en-US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1D5A0-F85D-F34C-9759-C0F303B89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92F24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2294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BF2E3-B26B-F948-9DAD-6DC74884BCEC}"/>
              </a:ext>
            </a:extLst>
          </p:cNvPr>
          <p:cNvSpPr txBox="1"/>
          <p:nvPr/>
        </p:nvSpPr>
        <p:spPr>
          <a:xfrm>
            <a:off x="312821" y="3169733"/>
            <a:ext cx="1145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492F24"/>
                </a:solidFill>
                <a:latin typeface="Myriad Pro" panose="020B0503030403020204" pitchFamily="34" charset="0"/>
              </a:rPr>
              <a:t>Impact Statement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CCD600-E2D5-0F4E-98E0-04FE456EE270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5199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589DB-07E8-4844-8963-312461A4F7EB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EE79A4-35AD-D64B-B18B-9789097BA66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D4145F-FBE9-7F40-BCC6-1778D3A22C6A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FAD7B-8B24-074B-A144-8BEA457E21AE}"/>
              </a:ext>
            </a:extLst>
          </p:cNvPr>
          <p:cNvSpPr txBox="1"/>
          <p:nvPr/>
        </p:nvSpPr>
        <p:spPr>
          <a:xfrm>
            <a:off x="613611" y="2741299"/>
            <a:ext cx="10768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(No Photo)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1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54625-F108-3F41-8A52-AB69CCE1BD60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ECA96-622F-214E-940E-B68194CA7039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08D2-5C7C-5D4E-BE76-B6F4C7F122C5}"/>
              </a:ext>
            </a:extLst>
          </p:cNvPr>
          <p:cNvSpPr txBox="1"/>
          <p:nvPr/>
        </p:nvSpPr>
        <p:spPr>
          <a:xfrm>
            <a:off x="409074" y="2741299"/>
            <a:ext cx="5438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w/ supporting photo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F08CE-D152-084B-A571-ED1E68914720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441DEA-FB6C-A444-A137-947E1781A4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742" y="2046531"/>
            <a:ext cx="5378117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648EAE-C50F-AB44-BAD6-C6D7FFE85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355600"/>
            <a:ext cx="7315200" cy="650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271881-6EB7-654F-8F8A-3F3BAF209C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017B7D-A3B3-6143-8A7A-C427229954E3}"/>
              </a:ext>
            </a:extLst>
          </p:cNvPr>
          <p:cNvSpPr txBox="1"/>
          <p:nvPr/>
        </p:nvSpPr>
        <p:spPr>
          <a:xfrm>
            <a:off x="462568" y="1769532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With photo</a:t>
            </a:r>
          </a:p>
        </p:txBody>
      </p:sp>
    </p:spTree>
    <p:extLst>
      <p:ext uri="{BB962C8B-B14F-4D97-AF65-F5344CB8AC3E}">
        <p14:creationId xmlns:p14="http://schemas.microsoft.com/office/powerpoint/2010/main" val="372024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A79C2-6630-DA4F-A931-A572B8AB1058}"/>
              </a:ext>
            </a:extLst>
          </p:cNvPr>
          <p:cNvSpPr txBox="1"/>
          <p:nvPr/>
        </p:nvSpPr>
        <p:spPr>
          <a:xfrm>
            <a:off x="3588017" y="1859473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No photo</a:t>
            </a:r>
          </a:p>
        </p:txBody>
      </p:sp>
    </p:spTree>
    <p:extLst>
      <p:ext uri="{BB962C8B-B14F-4D97-AF65-F5344CB8AC3E}">
        <p14:creationId xmlns:p14="http://schemas.microsoft.com/office/powerpoint/2010/main" val="134738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1FBD7-EE19-4A4A-80A5-126BC4183F5A}"/>
              </a:ext>
            </a:extLst>
          </p:cNvPr>
          <p:cNvSpPr/>
          <p:nvPr/>
        </p:nvSpPr>
        <p:spPr>
          <a:xfrm>
            <a:off x="3502152" y="249936"/>
            <a:ext cx="8535611" cy="6164608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E1E06-CA88-8A4A-A3D2-7D7177420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184" y="361210"/>
            <a:ext cx="8337187" cy="5940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0B7DE2-AD88-AE45-AD44-AEA9FA98D662}"/>
              </a:ext>
            </a:extLst>
          </p:cNvPr>
          <p:cNvSpPr txBox="1"/>
          <p:nvPr/>
        </p:nvSpPr>
        <p:spPr>
          <a:xfrm>
            <a:off x="0" y="2011680"/>
            <a:ext cx="341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Photo w/ Caption</a:t>
            </a:r>
          </a:p>
        </p:txBody>
      </p:sp>
    </p:spTree>
    <p:extLst>
      <p:ext uri="{BB962C8B-B14F-4D97-AF65-F5344CB8AC3E}">
        <p14:creationId xmlns:p14="http://schemas.microsoft.com/office/powerpoint/2010/main" val="367465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670175-E7DB-9D41-899B-BA579D7D8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436644"/>
              </p:ext>
            </p:extLst>
          </p:nvPr>
        </p:nvGraphicFramePr>
        <p:xfrm>
          <a:off x="811306" y="2899334"/>
          <a:ext cx="10515600" cy="29366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962307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58308334"/>
                    </a:ext>
                  </a:extLst>
                </a:gridCol>
              </a:tblGrid>
              <a:tr h="73417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58772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1066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9613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554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437165-B089-B243-84F7-1FBF62DDBA8D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36341-A0DB-E247-939F-C740425429D4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Subtitle if needed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171D8B-BE2E-E54D-806A-AC5E52CE2791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1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FE0B-8184-EE4B-8301-8A2D69CC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060"/>
            <a:ext cx="10515600" cy="4359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text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and drag box around text to move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change image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Double Click photo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In the upper left properties bar click “Change Picture”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add College/Dept. logo in the footer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“View” in the task bar (At the very top of screen)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Hover mouse over “Master”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“Slide 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in the text box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</a:t>
            </a:r>
            <a:r>
              <a:rPr lang="en-US" sz="1600" i="1" dirty="0">
                <a:solidFill>
                  <a:srgbClr val="492F24"/>
                </a:solidFill>
              </a:rPr>
              <a:t>*Make sure the first slide is selected*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492F24"/>
                </a:solidFill>
              </a:rPr>
              <a:t>For more help, visit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492F24"/>
                </a:solidFill>
              </a:rPr>
              <a:t>bit.ly</a:t>
            </a:r>
            <a:r>
              <a:rPr lang="en-US" sz="1600" dirty="0">
                <a:solidFill>
                  <a:srgbClr val="492F24"/>
                </a:solidFill>
              </a:rPr>
              <a:t>/</a:t>
            </a:r>
            <a:r>
              <a:rPr lang="en-US" sz="1600" dirty="0" err="1">
                <a:solidFill>
                  <a:srgbClr val="492F24"/>
                </a:solidFill>
              </a:rPr>
              <a:t>powerpointtasks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99393-7758-AA4F-8982-8BEAA9E2BAEA}"/>
              </a:ext>
            </a:extLst>
          </p:cNvPr>
          <p:cNvSpPr txBox="1"/>
          <p:nvPr/>
        </p:nvSpPr>
        <p:spPr>
          <a:xfrm>
            <a:off x="838200" y="1297172"/>
            <a:ext cx="684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2F24"/>
                </a:solidFill>
              </a:rPr>
              <a:t>Basic Editing Instructions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197E5-FDB7-C047-94B0-DD617EBA5FB6}"/>
              </a:ext>
            </a:extLst>
          </p:cNvPr>
          <p:cNvCxnSpPr/>
          <p:nvPr/>
        </p:nvCxnSpPr>
        <p:spPr>
          <a:xfrm>
            <a:off x="838200" y="1722476"/>
            <a:ext cx="3521149" cy="0"/>
          </a:xfrm>
          <a:prstGeom prst="line">
            <a:avLst/>
          </a:prstGeom>
          <a:ln w="15875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6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101</Words>
  <Application>Microsoft Macintosh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Myriad Pro</vt:lpstr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Engel</cp:lastModifiedBy>
  <cp:revision>39</cp:revision>
  <dcterms:created xsi:type="dcterms:W3CDTF">2018-11-02T15:40:34Z</dcterms:created>
  <dcterms:modified xsi:type="dcterms:W3CDTF">2019-05-06T19:53:48Z</dcterms:modified>
</cp:coreProperties>
</file>