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8741D-F814-1649-A23F-56F771207B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6204409"/>
            <a:ext cx="2605414" cy="74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bit.ly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powerpointtasks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101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Engel</cp:lastModifiedBy>
  <cp:revision>40</cp:revision>
  <dcterms:created xsi:type="dcterms:W3CDTF">2018-11-02T15:40:34Z</dcterms:created>
  <dcterms:modified xsi:type="dcterms:W3CDTF">2019-05-06T19:53:43Z</dcterms:modified>
</cp:coreProperties>
</file>