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5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University of Wyoming Extension logo">
            <a:extLst>
              <a:ext uri="{FF2B5EF4-FFF2-40B4-BE49-F238E27FC236}">
                <a16:creationId xmlns:a16="http://schemas.microsoft.com/office/drawing/2014/main" id="{0B1FE602-869B-5444-8C6F-940C891B1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153253"/>
            <a:ext cx="27432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186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46</cp:revision>
  <dcterms:created xsi:type="dcterms:W3CDTF">2018-11-02T15:40:34Z</dcterms:created>
  <dcterms:modified xsi:type="dcterms:W3CDTF">2020-08-19T16:45:20Z</dcterms:modified>
</cp:coreProperties>
</file>